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EF9F8-F541-46BE-A27D-C6C12A9ED305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47201F5-16D0-470A-8BD5-83133547D8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EF9F8-F541-46BE-A27D-C6C12A9ED305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01F5-16D0-470A-8BD5-83133547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EF9F8-F541-46BE-A27D-C6C12A9ED305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01F5-16D0-470A-8BD5-83133547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EF9F8-F541-46BE-A27D-C6C12A9ED305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01F5-16D0-470A-8BD5-83133547D8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EF9F8-F541-46BE-A27D-C6C12A9ED305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47201F5-16D0-470A-8BD5-83133547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EF9F8-F541-46BE-A27D-C6C12A9ED305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01F5-16D0-470A-8BD5-83133547D8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EF9F8-F541-46BE-A27D-C6C12A9ED305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01F5-16D0-470A-8BD5-83133547D8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EF9F8-F541-46BE-A27D-C6C12A9ED305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01F5-16D0-470A-8BD5-83133547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EF9F8-F541-46BE-A27D-C6C12A9ED305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01F5-16D0-470A-8BD5-83133547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EF9F8-F541-46BE-A27D-C6C12A9ED305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01F5-16D0-470A-8BD5-83133547D8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EF9F8-F541-46BE-A27D-C6C12A9ED305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47201F5-16D0-470A-8BD5-83133547D8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7EF9F8-F541-46BE-A27D-C6C12A9ED305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47201F5-16D0-470A-8BD5-83133547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685800"/>
            <a:ext cx="9144000" cy="403860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Христу хвала, Христу хвала! Любов Господня нас спасла.</a:t>
            </a:r>
            <a:br>
              <a:rPr lang="uk-UA" sz="4400" dirty="0" smtClean="0"/>
            </a:br>
            <a:r>
              <a:rPr lang="uk-UA" sz="4400" dirty="0" smtClean="0"/>
              <a:t> Бог в світ прийшов! </a:t>
            </a:r>
            <a:br>
              <a:rPr lang="uk-UA" sz="4400" dirty="0" smtClean="0"/>
            </a:br>
            <a:r>
              <a:rPr lang="uk-UA" sz="4400" dirty="0" smtClean="0"/>
              <a:t>Про Нього ми співаєм радісні псалми.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350520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Христу хвала, Христу хвала </a:t>
            </a:r>
            <a:r>
              <a:rPr lang="uk-UA" sz="4400" dirty="0" smtClean="0"/>
              <a:t>у </a:t>
            </a:r>
            <a:r>
              <a:rPr lang="uk-UA" sz="4400" dirty="0" smtClean="0"/>
              <a:t>день святковий, в день Різдва. </a:t>
            </a:r>
            <a:br>
              <a:rPr lang="uk-UA" sz="4400" dirty="0" smtClean="0"/>
            </a:br>
            <a:r>
              <a:rPr lang="uk-UA" sz="4400" dirty="0" smtClean="0"/>
              <a:t>Христос всіх грішників зове, ідіть до Нього, Він спасе.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26720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Звучить хвала в твоїх устах, але чи ти прийняв Христа? </a:t>
            </a:r>
            <a:br>
              <a:rPr lang="uk-UA" sz="4400" dirty="0" smtClean="0"/>
            </a:br>
            <a:r>
              <a:rPr lang="uk-UA" sz="4400" dirty="0" smtClean="0"/>
              <a:t>Даремні будуть ці слова,                 коли в душі нема Різдва.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914400"/>
            <a:ext cx="9144000" cy="335280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Христу хвала, Христу хвала </a:t>
            </a:r>
            <a:r>
              <a:rPr lang="uk-UA" sz="4400" dirty="0" smtClean="0"/>
              <a:t>у </a:t>
            </a:r>
            <a:r>
              <a:rPr lang="uk-UA" sz="4400" dirty="0" smtClean="0"/>
              <a:t>день святковий, в день Різдва. </a:t>
            </a:r>
            <a:br>
              <a:rPr lang="uk-UA" sz="4400" dirty="0" smtClean="0"/>
            </a:br>
            <a:r>
              <a:rPr lang="uk-UA" sz="4400" dirty="0" smtClean="0"/>
              <a:t>Христос всіх грішників зове, ідіть до Нього, Він спасе.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49580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/>
            </a:r>
            <a:br>
              <a:rPr lang="uk-UA" sz="4400" dirty="0" smtClean="0"/>
            </a:br>
            <a:r>
              <a:rPr lang="uk-UA" sz="4400" dirty="0" smtClean="0"/>
              <a:t/>
            </a:r>
            <a:br>
              <a:rPr lang="uk-UA" sz="4400" dirty="0" smtClean="0"/>
            </a:br>
            <a:r>
              <a:rPr lang="uk-UA" sz="4400" dirty="0" smtClean="0"/>
              <a:t>Ти до Спасителя іди,                        Йому ти серце відчини.</a:t>
            </a:r>
            <a:br>
              <a:rPr lang="uk-UA" sz="4400" dirty="0" smtClean="0"/>
            </a:br>
            <a:r>
              <a:rPr lang="uk-UA" sz="4400" dirty="0" smtClean="0"/>
              <a:t>У душу ввійде із Христом щасливе, радісне Різдво.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72440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/>
            </a:r>
            <a:br>
              <a:rPr lang="uk-UA" sz="4400" dirty="0" smtClean="0"/>
            </a:br>
            <a:r>
              <a:rPr lang="uk-UA" sz="4400" dirty="0" smtClean="0"/>
              <a:t>Христу хвала, Христу хвала </a:t>
            </a:r>
            <a:r>
              <a:rPr lang="uk-UA" sz="4400" dirty="0" smtClean="0"/>
              <a:t>у </a:t>
            </a:r>
            <a:r>
              <a:rPr lang="uk-UA" sz="4400" dirty="0" smtClean="0"/>
              <a:t>день святковий, в день Різдва.</a:t>
            </a:r>
            <a:br>
              <a:rPr lang="uk-UA" sz="4400" dirty="0" smtClean="0"/>
            </a:br>
            <a:r>
              <a:rPr lang="uk-UA" sz="4400" dirty="0" smtClean="0"/>
              <a:t> Христос всіх грішників зове, ідіть до Нього, Він спасе.</a:t>
            </a:r>
            <a:br>
              <a:rPr lang="uk-UA" sz="4400" dirty="0" smtClean="0"/>
            </a:br>
            <a:r>
              <a:rPr lang="uk-UA" sz="4400" dirty="0" smtClean="0"/>
              <a:t>*****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</TotalTime>
  <Words>49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Христу хвала, Христу хвала! Любов Господня нас спасла.  Бог в світ прийшов!  Про Нього ми співаєм радісні псалми.</vt:lpstr>
      <vt:lpstr>Христу хвала, Христу хвала у день святковий, в день Різдва.  Христос всіх грішників зове, ідіть до Нього, Він спасе.</vt:lpstr>
      <vt:lpstr>Звучить хвала в твоїх устах, але чи ти прийняв Христа?  Даремні будуть ці слова,                 коли в душі нема Різдва.</vt:lpstr>
      <vt:lpstr>Христу хвала, Христу хвала у день святковий, в день Різдва.  Христос всіх грішників зове, ідіть до Нього, Він спасе.</vt:lpstr>
      <vt:lpstr>  Ти до Спасителя іди,                        Йому ти серце відчини. У душу ввійде із Христом щасливе, радісне Різдво.</vt:lpstr>
      <vt:lpstr> Христу хвала, Христу хвала у день святковий, в день Різдва.  Христос всіх грішників зове, ідіть до Нього, Він спасе. *****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Христу хвала, Христу хвала! Любов Господня нас спасла. Бог в світ прийшов! Про Нього ми співаєм радісні псалми.</dc:title>
  <dc:creator>Dima</dc:creator>
  <cp:lastModifiedBy>Dima</cp:lastModifiedBy>
  <cp:revision>4</cp:revision>
  <dcterms:created xsi:type="dcterms:W3CDTF">2016-12-18T23:00:34Z</dcterms:created>
  <dcterms:modified xsi:type="dcterms:W3CDTF">2016-12-19T00:32:20Z</dcterms:modified>
</cp:coreProperties>
</file>