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uk-UA" sz="46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600" dirty="0" smtClean="0">
                <a:latin typeface="Arial" pitchFamily="34" charset="0"/>
                <a:cs typeface="Arial" pitchFamily="34" charset="0"/>
              </a:rPr>
              <a:t>Христос є Цар неба і </a:t>
            </a:r>
            <a:r>
              <a:rPr lang="uk-UA" sz="4600" dirty="0" smtClean="0">
                <a:latin typeface="Arial" pitchFamily="34" charset="0"/>
                <a:cs typeface="Arial" pitchFamily="34" charset="0"/>
              </a:rPr>
              <a:t>з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емлі, Який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царює в величі! </a:t>
            </a:r>
            <a:br>
              <a:rPr lang="ru-RU" sz="4600" dirty="0" smtClean="0">
                <a:latin typeface="Arial" pitchFamily="34" charset="0"/>
                <a:cs typeface="Arial" pitchFamily="34" charset="0"/>
              </a:rPr>
            </a:br>
            <a:r>
              <a:rPr lang="ru-RU" sz="4600" dirty="0" smtClean="0">
                <a:latin typeface="Arial" pitchFamily="34" charset="0"/>
                <a:cs typeface="Arial" pitchFamily="34" charset="0"/>
              </a:rPr>
              <a:t>Владика Бог,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Вічний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і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Святий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ru-RU" sz="4600" dirty="0" smtClean="0">
                <a:latin typeface="Arial" pitchFamily="34" charset="0"/>
                <a:cs typeface="Arial" pitchFamily="34" charset="0"/>
              </a:rPr>
            </a:br>
            <a:r>
              <a:rPr lang="ru-RU" sz="4600" dirty="0" smtClean="0">
                <a:latin typeface="Arial" pitchFamily="34" charset="0"/>
                <a:cs typeface="Arial" pitchFamily="34" charset="0"/>
              </a:rPr>
              <a:t>Всесвіт весь тримає Він в Своїй руці!</a:t>
            </a:r>
            <a:br>
              <a:rPr lang="ru-RU" sz="4600" dirty="0" smtClean="0">
                <a:latin typeface="Arial" pitchFamily="34" charset="0"/>
                <a:cs typeface="Arial" pitchFamily="34" charset="0"/>
              </a:rPr>
            </a:br>
            <a:r>
              <a:rPr lang="ru-RU" sz="4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600" dirty="0" smtClean="0">
                <a:latin typeface="Arial" pitchFamily="34" charset="0"/>
                <a:cs typeface="Arial" pitchFamily="34" charset="0"/>
              </a:rPr>
            </a:br>
            <a:endParaRPr lang="en-US" sz="4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6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600" dirty="0" smtClean="0">
                <a:latin typeface="Arial" pitchFamily="34" charset="0"/>
                <a:cs typeface="Arial" pitchFamily="34" charset="0"/>
              </a:rPr>
              <a:t>Хвала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Тобі, наш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Христос Господь,Ти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дивно спас нас від зла,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незгод.</a:t>
            </a:r>
          </a:p>
          <a:p>
            <a:pPr algn="ctr">
              <a:buNone/>
            </a:pPr>
            <a:r>
              <a:rPr lang="ru-RU" sz="4600" dirty="0" smtClean="0">
                <a:latin typeface="Arial" pitchFamily="34" charset="0"/>
                <a:cs typeface="Arial" pitchFamily="34" charset="0"/>
              </a:rPr>
              <a:t>Хрестом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Голгофи спасіння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дав, І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для вічності назавжди Кров'ю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придбав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.</a:t>
            </a:r>
            <a:endParaRPr lang="uk-UA" sz="46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0"/>
            <a:ext cx="8915400" cy="662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endParaRPr kumimoji="0" lang="uk-UA" sz="48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600" dirty="0" smtClean="0">
                <a:latin typeface="Arial" pitchFamily="34" charset="0"/>
                <a:cs typeface="Arial" pitchFamily="34" charset="0"/>
              </a:rPr>
              <a:t>Владико неба, о Боже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наш, Хвалитиму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Тебе всяк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час.</a:t>
            </a:r>
          </a:p>
          <a:p>
            <a:pPr algn="ctr">
              <a:buNone/>
            </a:pPr>
            <a:r>
              <a:rPr lang="ru-RU" sz="4600" dirty="0" smtClean="0">
                <a:latin typeface="Arial" pitchFamily="34" charset="0"/>
                <a:cs typeface="Arial" pitchFamily="34" charset="0"/>
              </a:rPr>
              <a:t>Прославлю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я кожну мить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буття Твою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любов,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діла,Твоє </a:t>
            </a:r>
            <a:r>
              <a:rPr lang="ru-RU" sz="4600" dirty="0" smtClean="0">
                <a:latin typeface="Arial" pitchFamily="34" charset="0"/>
                <a:cs typeface="Arial" pitchFamily="34" charset="0"/>
              </a:rPr>
              <a:t>Ім'я! </a:t>
            </a:r>
            <a:endParaRPr lang="ru-RU" sz="46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600" dirty="0" smtClean="0">
                <a:latin typeface="Arial" pitchFamily="34" charset="0"/>
                <a:cs typeface="Arial" pitchFamily="34" charset="0"/>
              </a:rPr>
              <a:t>Амінь!</a:t>
            </a:r>
          </a:p>
          <a:p>
            <a:pPr algn="ctr">
              <a:buNone/>
            </a:pPr>
            <a:endParaRPr lang="ru-RU" sz="46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600" spc="30" dirty="0" smtClean="0">
                <a:latin typeface="Arial" pitchFamily="34" charset="0"/>
                <a:cs typeface="Arial" pitchFamily="34" charset="0"/>
              </a:rPr>
              <a:t>*****</a:t>
            </a:r>
            <a:endParaRPr kumimoji="0" lang="en-US" sz="46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160</TotalTime>
  <Words>66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Horizon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20</cp:revision>
  <dcterms:created xsi:type="dcterms:W3CDTF">2017-03-26T06:32:04Z</dcterms:created>
  <dcterms:modified xsi:type="dcterms:W3CDTF">2018-03-03T16:47:24Z</dcterms:modified>
</cp:coreProperties>
</file>