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 великим святом воскресіння ми вас вітаємо в цей час,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воскрес, приніс спасіння, щоб від гріхів звільнити нас.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воскрес! Радійте люди! Христос воскрес, смерть подолав!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Йому хвала лунає всюди, Він нам спасіння дарував!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Воскрес Христос, щоб ми воскресли і з Ним жили, бо Він живе.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Щоб в дар серця Йому принесли, а Він нам дасть життя нове.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воскрес! Радійте люди! Христос воскрес, смерть подолав!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Йому хвала лунає всюди, Він нам спасіння дарував!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Сьогодні, друже, не вагайся, на заклик Спаса поспішай,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своїх гріхах скоріш покайся, Йому життя своє віддай.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воскрес! Радійте люди! Христос воскрес, смерть подолав!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Йому хвала лунає всюди, Він нам спасіння дарував!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154</TotalTime>
  <Words>143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19</cp:revision>
  <dcterms:created xsi:type="dcterms:W3CDTF">2017-03-26T06:32:04Z</dcterms:created>
  <dcterms:modified xsi:type="dcterms:W3CDTF">2018-04-07T15:54:46Z</dcterms:modified>
</cp:coreProperties>
</file>