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0D9BA25-9C70-4034-B864-03449AF6C649}" type="datetimeFigureOut">
              <a:rPr lang="en-US" smtClean="0"/>
              <a:pPr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198C6785-AAB4-48DF-901B-72FF28F762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Христос воскрес, Алилуя!</a:t>
            </a: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Христос воскрес, Алилуя!</a:t>
            </a:r>
            <a:endParaRPr lang="en-US" sz="44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Христос воскрес, Христос воскрес,</a:t>
            </a:r>
          </a:p>
          <a:p>
            <a:pPr marL="0" indent="0" algn="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 </a:t>
            </a:r>
            <a:r>
              <a:rPr lang="uk-UA" sz="4400" b="1" i="1" dirty="0" smtClean="0">
                <a:solidFill>
                  <a:schemeClr val="bg1"/>
                </a:solidFill>
              </a:rPr>
              <a:t>Алилуя! Алилуя!</a:t>
            </a:r>
          </a:p>
          <a:p>
            <a:pPr marL="0" indent="0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Христос воскрес, Христос воскрес,</a:t>
            </a:r>
            <a:endParaRPr lang="uk-UA" sz="4400" b="1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uk-UA" sz="4400" b="1" i="1" dirty="0" smtClean="0">
                <a:solidFill>
                  <a:schemeClr val="bg1"/>
                </a:solidFill>
              </a:rPr>
              <a:t>Алилуя! Алилуя!</a:t>
            </a:r>
            <a:endParaRPr lang="en-US" sz="4400" b="1" i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03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228600"/>
            <a:ext cx="9144000" cy="6629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Торжествуй весь світ, </a:t>
            </a:r>
          </a:p>
          <a:p>
            <a:pPr marL="0" indent="0">
              <a:buNone/>
            </a:pPr>
            <a:r>
              <a:rPr lang="uk-UA" sz="4400" b="1" dirty="0">
                <a:solidFill>
                  <a:schemeClr val="bg1"/>
                </a:solidFill>
              </a:rPr>
              <a:t> </a:t>
            </a:r>
            <a:r>
              <a:rPr lang="uk-UA" sz="4400" b="1" dirty="0" smtClean="0">
                <a:solidFill>
                  <a:schemeClr val="bg1"/>
                </a:solidFill>
              </a:rPr>
              <a:t>         Торжествуй весь світ,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                    Торжествуй весь світ,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                              Торжествуй весь світ,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Христос воскрес,</a:t>
            </a:r>
          </a:p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морок ночі зник Іісус воскрес, Христос воскрес, воскрес!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47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// Радій весь світ Христос воскрес, Христос воскрес, алилуя! //2р.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Христос воскрес, хвала Йому!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Христос воскрес, хвала Йому навік! Навік!</a:t>
            </a:r>
          </a:p>
          <a:p>
            <a:pPr marL="0" indent="0" algn="ctr">
              <a:buNone/>
            </a:pPr>
            <a:r>
              <a:rPr lang="uk-UA" sz="4400" b="1" dirty="0" smtClean="0">
                <a:solidFill>
                  <a:schemeClr val="bg1"/>
                </a:solidFill>
              </a:rPr>
              <a:t>*****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50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6">
      <a:dk1>
        <a:sysClr val="windowText" lastClr="000000"/>
      </a:dk1>
      <a:lt1>
        <a:sysClr val="window" lastClr="FFFFFF"/>
      </a:lt1>
      <a:dk2>
        <a:srgbClr val="3B3B3B"/>
      </a:dk2>
      <a:lt2>
        <a:srgbClr val="001644"/>
      </a:lt2>
      <a:accent1>
        <a:srgbClr val="002D89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29</TotalTime>
  <Words>95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Horizon</vt:lpstr>
      <vt:lpstr>Slide 1</vt:lpstr>
      <vt:lpstr>Slide 2</vt:lpstr>
      <vt:lpstr>Slide 3</vt:lpstr>
    </vt:vector>
  </TitlesOfParts>
  <Company>DUDMD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4</cp:revision>
  <dcterms:created xsi:type="dcterms:W3CDTF">2014-04-20T05:18:25Z</dcterms:created>
  <dcterms:modified xsi:type="dcterms:W3CDTF">2018-04-08T21:45:14Z</dcterms:modified>
</cp:coreProperties>
</file>