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9341-157A-4768-9217-03E70ABBD7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2CCE-0809-4AD4-8AD0-F19990E8B8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9341-157A-4768-9217-03E70ABBD7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2CCE-0809-4AD4-8AD0-F19990E8B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9341-157A-4768-9217-03E70ABBD7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2CCE-0809-4AD4-8AD0-F19990E8B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9341-157A-4768-9217-03E70ABBD7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2CCE-0809-4AD4-8AD0-F19990E8B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9341-157A-4768-9217-03E70ABBD7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612CCE-0809-4AD4-8AD0-F19990E8B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9341-157A-4768-9217-03E70ABBD7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2CCE-0809-4AD4-8AD0-F19990E8B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9341-157A-4768-9217-03E70ABBD7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2CCE-0809-4AD4-8AD0-F19990E8B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9341-157A-4768-9217-03E70ABBD7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2CCE-0809-4AD4-8AD0-F19990E8B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9341-157A-4768-9217-03E70ABBD7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2CCE-0809-4AD4-8AD0-F19990E8B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9341-157A-4768-9217-03E70ABBD7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2CCE-0809-4AD4-8AD0-F19990E8B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9341-157A-4768-9217-03E70ABBD7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2CCE-0809-4AD4-8AD0-F19990E8B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F29341-157A-4768-9217-03E70ABBD765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612CCE-0809-4AD4-8AD0-F19990E8B8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4000" b="1" dirty="0" smtClean="0">
                <a:solidFill>
                  <a:schemeClr val="bg1"/>
                </a:solidFill>
              </a:rPr>
              <a:t>Христос із мертвих вже встав, </a:t>
            </a:r>
          </a:p>
          <a:p>
            <a:pPr marL="0" indent="0" algn="r">
              <a:buNone/>
            </a:pPr>
            <a:r>
              <a:rPr lang="uk-UA" sz="4000" b="1" i="1" dirty="0" smtClean="0">
                <a:solidFill>
                  <a:schemeClr val="bg1"/>
                </a:solidFill>
              </a:rPr>
              <a:t>Він вже встав,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chemeClr val="bg1"/>
                </a:solidFill>
              </a:rPr>
              <a:t>сили пекла подолав! </a:t>
            </a:r>
          </a:p>
          <a:p>
            <a:pPr marL="0" indent="0">
              <a:buNone/>
            </a:pPr>
            <a:r>
              <a:rPr lang="uk-UA" sz="4000" b="1" dirty="0" smtClean="0">
                <a:solidFill>
                  <a:schemeClr val="bg1"/>
                </a:solidFill>
              </a:rPr>
              <a:t>Христос із мертвих вже встав, </a:t>
            </a:r>
          </a:p>
          <a:p>
            <a:pPr marL="0" indent="0" algn="r">
              <a:buNone/>
            </a:pPr>
            <a:r>
              <a:rPr lang="uk-UA" sz="4000" b="1" i="1" dirty="0" smtClean="0">
                <a:solidFill>
                  <a:schemeClr val="bg1"/>
                </a:solidFill>
              </a:rPr>
              <a:t>Алилуя, Алилуя!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chemeClr val="bg1"/>
                </a:solidFill>
              </a:rPr>
              <a:t>Сили пекла подолав! </a:t>
            </a:r>
          </a:p>
          <a:p>
            <a:pPr marL="0" indent="0">
              <a:buNone/>
            </a:pPr>
            <a:r>
              <a:rPr lang="uk-UA" sz="4000" b="1" dirty="0" smtClean="0">
                <a:solidFill>
                  <a:schemeClr val="bg1"/>
                </a:solidFill>
              </a:rPr>
              <a:t>І тим, хто прийняв Його,</a:t>
            </a:r>
          </a:p>
          <a:p>
            <a:pPr marL="0" indent="0" algn="r">
              <a:buNone/>
            </a:pPr>
            <a:r>
              <a:rPr lang="uk-UA" sz="4000" b="1" i="1" dirty="0" smtClean="0">
                <a:solidFill>
                  <a:schemeClr val="bg1"/>
                </a:solidFill>
              </a:rPr>
              <a:t>Алилуя, Алилуя, Алилуя </a:t>
            </a:r>
          </a:p>
          <a:p>
            <a:pPr marL="0" indent="0" algn="ctr">
              <a:buNone/>
            </a:pPr>
            <a:r>
              <a:rPr lang="uk-UA" sz="4000" b="1" i="1" dirty="0" smtClean="0">
                <a:solidFill>
                  <a:schemeClr val="bg1"/>
                </a:solidFill>
              </a:rPr>
              <a:t>Він </a:t>
            </a:r>
            <a:r>
              <a:rPr lang="uk-UA" sz="4000" b="1" dirty="0" smtClean="0">
                <a:solidFill>
                  <a:schemeClr val="bg1"/>
                </a:solidFill>
              </a:rPr>
              <a:t>життя всім вічне дав!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chemeClr val="bg1"/>
                </a:solidFill>
              </a:rPr>
              <a:t>*****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58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47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2015-04-05T04:21:20Z</dcterms:created>
  <dcterms:modified xsi:type="dcterms:W3CDTF">2015-04-05T04:34:02Z</dcterms:modified>
</cp:coreProperties>
</file>