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7A3F-6582-48AD-8B04-9EFF0B562A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0A23-1BD2-4F7E-88D4-D14F4B434D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7A3F-6582-48AD-8B04-9EFF0B562A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0A23-1BD2-4F7E-88D4-D14F4B434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7A3F-6582-48AD-8B04-9EFF0B562A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0A23-1BD2-4F7E-88D4-D14F4B434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7A3F-6582-48AD-8B04-9EFF0B562A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0A23-1BD2-4F7E-88D4-D14F4B434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7A3F-6582-48AD-8B04-9EFF0B562A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FE30A23-1BD2-4F7E-88D4-D14F4B434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7A3F-6582-48AD-8B04-9EFF0B562A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0A23-1BD2-4F7E-88D4-D14F4B434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7A3F-6582-48AD-8B04-9EFF0B562A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0A23-1BD2-4F7E-88D4-D14F4B434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7A3F-6582-48AD-8B04-9EFF0B562A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0A23-1BD2-4F7E-88D4-D14F4B434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7A3F-6582-48AD-8B04-9EFF0B562A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0A23-1BD2-4F7E-88D4-D14F4B434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7A3F-6582-48AD-8B04-9EFF0B562A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0A23-1BD2-4F7E-88D4-D14F4B434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7A3F-6582-48AD-8B04-9EFF0B562A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0A23-1BD2-4F7E-88D4-D14F4B434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8827A3F-6582-48AD-8B04-9EFF0B562A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E30A23-1BD2-4F7E-88D4-D14F4B434D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3999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Христос Спаситель, вмирав на хресті, наш Господь осміяний був. </a:t>
            </a:r>
          </a:p>
          <a:p>
            <a:pPr marL="0" indent="0" algn="ctr">
              <a:buNone/>
            </a:pPr>
            <a:r>
              <a:rPr lang="uk-UA" sz="4400" b="1" dirty="0" smtClean="0"/>
              <a:t>Ціну за гріх Ти мій Спаситель сплатив, Він за мене мій гріх поніс.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44765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Святий наш Ісус, святий, Дивний Відкупитель, Всемогутній Бог. </a:t>
            </a:r>
          </a:p>
          <a:p>
            <a:pPr marL="0" indent="0" algn="ctr">
              <a:buNone/>
            </a:pPr>
            <a:r>
              <a:rPr lang="uk-UA" sz="4400" b="1" dirty="0" smtClean="0"/>
              <a:t>Він є Альфа і Омега, Він мій Ісус.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37713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Ось мій Спаситель кайдани зруйнував, із гробу Він устав.</a:t>
            </a:r>
          </a:p>
          <a:p>
            <a:pPr marL="0" indent="0" algn="ctr">
              <a:buNone/>
            </a:pPr>
            <a:r>
              <a:rPr lang="uk-UA" sz="4400" b="1" dirty="0" smtClean="0"/>
              <a:t> Отримав перемогу і смертю смерть здолав. </a:t>
            </a:r>
          </a:p>
          <a:p>
            <a:pPr marL="0" indent="0" algn="ctr">
              <a:buNone/>
            </a:pPr>
            <a:r>
              <a:rPr lang="uk-UA" sz="4400" b="1" dirty="0" smtClean="0"/>
              <a:t>Живий Він в небесах.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1629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Святий наш Ісус, святий, Чудний Відкупитель, Всемогутній Бог, </a:t>
            </a:r>
          </a:p>
          <a:p>
            <a:pPr marL="0" indent="0" algn="ctr">
              <a:buNone/>
            </a:pPr>
            <a:r>
              <a:rPr lang="uk-UA" sz="4400" b="1" dirty="0" smtClean="0"/>
              <a:t>Він є Альфа і Омега, Він мій Ісус.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1358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Дім Небесний приготував, для мене бо Він мій Отець. І колись я побачу там Його лице, я скажу:</a:t>
            </a:r>
            <a:r>
              <a:rPr lang="en-US" sz="4400" b="1" dirty="0" smtClean="0"/>
              <a:t> </a:t>
            </a:r>
            <a:endParaRPr lang="uk-UA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“</a:t>
            </a:r>
            <a:r>
              <a:rPr lang="uk-UA" sz="4400" b="1" dirty="0" smtClean="0"/>
              <a:t>Ти Бог Святий</a:t>
            </a:r>
            <a:r>
              <a:rPr lang="en-US" sz="4400" b="1" dirty="0" smtClean="0"/>
              <a:t>”</a:t>
            </a:r>
            <a:r>
              <a:rPr lang="uk-UA" sz="4400" b="1" dirty="0" smtClean="0"/>
              <a:t>.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6415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C</a:t>
            </a:r>
            <a:r>
              <a:rPr lang="uk-UA" sz="4400" b="1" dirty="0" smtClean="0"/>
              <a:t>вятий, Дивний Відкупитель, Всемогутній Бог. </a:t>
            </a:r>
          </a:p>
          <a:p>
            <a:pPr marL="0" indent="0" algn="ctr">
              <a:buNone/>
            </a:pPr>
            <a:r>
              <a:rPr lang="uk-UA" sz="4400" b="1" dirty="0" smtClean="0"/>
              <a:t>Ти є Альфа і Омега, Ти мій Ісус.                               Ти мій Ісус. Ісус.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139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41F9CD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149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2015-04-05T04:57:38Z</dcterms:created>
  <dcterms:modified xsi:type="dcterms:W3CDTF">2015-04-05T05:25:16Z</dcterms:modified>
</cp:coreProperties>
</file>