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6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Христос Воскрес! Христос воскрес із мертвих!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Смертію смерть, смерть, смерть подолав, і тим , що в гробах, Він життя дарував!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*****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150</TotalTime>
  <Words>28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Horizon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19</cp:revision>
  <dcterms:created xsi:type="dcterms:W3CDTF">2017-03-26T06:32:04Z</dcterms:created>
  <dcterms:modified xsi:type="dcterms:W3CDTF">2018-04-08T02:23:06Z</dcterms:modified>
</cp:coreProperties>
</file>