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CCF4-D1A6-4FCA-A8EF-5FA2234467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9D23-153E-46F5-BC6D-8F0202170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CCF4-D1A6-4FCA-A8EF-5FA2234467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9D23-153E-46F5-BC6D-8F0202170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CCF4-D1A6-4FCA-A8EF-5FA2234467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9D23-153E-46F5-BC6D-8F0202170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CCF4-D1A6-4FCA-A8EF-5FA2234467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9D23-153E-46F5-BC6D-8F0202170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CCF4-D1A6-4FCA-A8EF-5FA2234467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9D23-153E-46F5-BC6D-8F0202170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CCF4-D1A6-4FCA-A8EF-5FA2234467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9D23-153E-46F5-BC6D-8F0202170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CCF4-D1A6-4FCA-A8EF-5FA2234467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9D23-153E-46F5-BC6D-8F0202170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CCF4-D1A6-4FCA-A8EF-5FA2234467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9D23-153E-46F5-BC6D-8F0202170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CCF4-D1A6-4FCA-A8EF-5FA2234467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9D23-153E-46F5-BC6D-8F0202170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CCF4-D1A6-4FCA-A8EF-5FA2234467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9D23-153E-46F5-BC6D-8F0202170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CCF4-D1A6-4FCA-A8EF-5FA2234467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9D23-153E-46F5-BC6D-8F02021703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ACCF4-D1A6-4FCA-A8EF-5FA2234467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49D23-153E-46F5-BC6D-8F02021703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uk-UA" sz="4400" b="1" dirty="0" smtClean="0"/>
              <a:t>Христова </a:t>
            </a:r>
            <a:r>
              <a:rPr lang="uk-UA" sz="4400" b="1" dirty="0"/>
              <a:t>Церкво, вибрана для неба 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З усіх народів, націй на Землі!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Від перших днів тернистий шлях у тебе,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Та все ж несла ти світло у пітьмі.</a:t>
            </a:r>
            <a:endParaRPr lang="en-US" sz="4400" b="1" dirty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uk-UA" sz="4400" b="1" dirty="0" smtClean="0"/>
              <a:t>Вже </a:t>
            </a:r>
            <a:r>
              <a:rPr lang="uk-UA" sz="4400" b="1" dirty="0"/>
              <a:t>від початку хмари насували,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Сховати щоб тебе в буремних днях,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Синів твоїх свободи позбавляли,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Бажаючи вселити в серце страх.</a:t>
            </a:r>
            <a:endParaRPr lang="en-US" sz="4400" b="1" dirty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uk-UA" sz="4400" b="1" dirty="0" smtClean="0"/>
              <a:t>Любов </a:t>
            </a:r>
            <a:r>
              <a:rPr lang="uk-UA" sz="4400" b="1" dirty="0"/>
              <a:t>твою вороже зустрічали,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Та промінь віри в серці не згасав.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В борні зі злом, в скорботах і печалях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Неслись благання щирі в небеса.</a:t>
            </a:r>
            <a:endParaRPr lang="en-US" sz="4400" b="1" dirty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uk-UA" sz="4400" b="1" dirty="0" smtClean="0"/>
              <a:t>І </a:t>
            </a:r>
            <a:r>
              <a:rPr lang="uk-UA" sz="4400" b="1" dirty="0"/>
              <a:t>Бог лиш знає, скільки сліз і горя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Зазнати довелось тобі в путі.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Зібрати б їх в одне велике море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Від перших до останніх наших днів.</a:t>
            </a:r>
            <a:endParaRPr lang="en-US" sz="4400" b="1" dirty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uk-UA" sz="4400" b="1" dirty="0" smtClean="0"/>
              <a:t>Та </a:t>
            </a:r>
            <a:r>
              <a:rPr lang="uk-UA" sz="4400" b="1" dirty="0"/>
              <a:t>був сильніший над усі терзання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Вогонь любові прощених сердець.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Ти вірила в гоніннях і стражданнях: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Іде з тобою завжди твій Отець.</a:t>
            </a:r>
            <a:endParaRPr lang="en-US" sz="4400" b="1" dirty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uk-UA" sz="4400" b="1" dirty="0" smtClean="0"/>
              <a:t>І </a:t>
            </a:r>
            <a:r>
              <a:rPr lang="uk-UA" sz="4400" b="1" dirty="0"/>
              <a:t>в наші дні, як видно, вже останні,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Ти вірність збережи в долині бід,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Незламна будь в безбожнім урагані,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Додержуй свято Божий заповіт</a:t>
            </a:r>
            <a:r>
              <a:rPr lang="uk-UA" sz="4400" b="1" dirty="0" smtClean="0"/>
              <a:t>.</a:t>
            </a:r>
            <a:endParaRPr lang="en-US" sz="4400" b="1" dirty="0" smtClean="0"/>
          </a:p>
          <a:p>
            <a:pPr algn="ctr">
              <a:buNone/>
            </a:pPr>
            <a:r>
              <a:rPr lang="en-US" sz="4400" b="1" dirty="0" smtClean="0"/>
              <a:t>*****</a:t>
            </a:r>
            <a:endParaRPr lang="en-US" sz="4400" b="1" dirty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167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1</cp:revision>
  <dcterms:created xsi:type="dcterms:W3CDTF">2017-02-11T07:21:30Z</dcterms:created>
  <dcterms:modified xsi:type="dcterms:W3CDTF">2017-02-11T07:27:56Z</dcterms:modified>
</cp:coreProperties>
</file>