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FEEF5F-9549-455E-9B0B-DE6DDFEE04E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E4427-FBCB-4FD8-8698-C59A35F3E7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Хочу всім я розказати про Ісуса,</a:t>
            </a:r>
            <a:br>
              <a:rPr lang="ru-RU" sz="4400" b="1" dirty="0" smtClean="0"/>
            </a:br>
            <a:r>
              <a:rPr lang="ru-RU" sz="4400" b="1" dirty="0" smtClean="0"/>
              <a:t>Бо у Ньому Друга вірного знайшов,</a:t>
            </a:r>
            <a:br>
              <a:rPr lang="ru-RU" sz="4400" b="1" dirty="0" smtClean="0"/>
            </a:br>
            <a:r>
              <a:rPr lang="ru-RU" sz="4400" b="1" dirty="0" smtClean="0"/>
              <a:t>Він простив мене, звільнив з гріха неволі,</a:t>
            </a:r>
            <a:br>
              <a:rPr lang="ru-RU" sz="4400" b="1" dirty="0" smtClean="0"/>
            </a:br>
            <a:r>
              <a:rPr lang="ru-RU" sz="4400" b="1" dirty="0" smtClean="0"/>
              <a:t>Як до Нього на колінах я прийшов.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7371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Так, як Він мене ніхто не любить,</a:t>
            </a:r>
            <a:br>
              <a:rPr lang="ru-RU" sz="4000" b="1" dirty="0" smtClean="0"/>
            </a:br>
            <a:r>
              <a:rPr lang="ru-RU" sz="4000" b="1" dirty="0" smtClean="0"/>
              <a:t>Друзів більш таких в мене нема,</a:t>
            </a:r>
            <a:br>
              <a:rPr lang="ru-RU" sz="4000" b="1" dirty="0" smtClean="0"/>
            </a:br>
            <a:r>
              <a:rPr lang="ru-RU" sz="4000" b="1" dirty="0" smtClean="0"/>
              <a:t>Він простив мої гріхи темряву знищив,</a:t>
            </a:r>
            <a:br>
              <a:rPr lang="ru-RU" sz="4000" b="1" dirty="0" smtClean="0"/>
            </a:br>
            <a:r>
              <a:rPr lang="ru-RU" sz="4000" b="1" dirty="0" smtClean="0"/>
              <a:t>Він звільнив моє життя і дух з ярма.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369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У гріхах знайшов мене мій Відкупитель,</a:t>
            </a:r>
            <a:br>
              <a:rPr lang="ru-RU" sz="4000" b="1" dirty="0" smtClean="0"/>
            </a:br>
            <a:r>
              <a:rPr lang="ru-RU" sz="4000" b="1" dirty="0" smtClean="0"/>
              <a:t>Царював в душі моїм безмірний страх, -</a:t>
            </a:r>
            <a:br>
              <a:rPr lang="ru-RU" sz="4000" b="1" dirty="0" smtClean="0"/>
            </a:br>
            <a:r>
              <a:rPr lang="ru-RU" sz="4000" b="1" dirty="0" smtClean="0"/>
              <a:t>Все моє життя змінив Христос Спаситель,</a:t>
            </a:r>
            <a:br>
              <a:rPr lang="ru-RU" sz="4000" b="1" dirty="0" smtClean="0"/>
            </a:br>
            <a:r>
              <a:rPr lang="ru-RU" sz="4000" b="1" dirty="0" smtClean="0"/>
              <a:t>І поставив на правдивий Божий шлях.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9124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Так, як Він мене ніхто не любить,</a:t>
            </a:r>
            <a:br>
              <a:rPr lang="ru-RU" sz="4400" b="1" dirty="0" smtClean="0"/>
            </a:br>
            <a:r>
              <a:rPr lang="ru-RU" sz="4400" b="1" dirty="0" smtClean="0"/>
              <a:t>Друзів більш таких в мене нема,</a:t>
            </a:r>
            <a:br>
              <a:rPr lang="ru-RU" sz="4400" b="1" dirty="0" smtClean="0"/>
            </a:br>
            <a:r>
              <a:rPr lang="ru-RU" sz="4400" b="1" dirty="0" smtClean="0"/>
              <a:t>Він простив мої гріхи темряву знищив,</a:t>
            </a:r>
            <a:br>
              <a:rPr lang="ru-RU" sz="4400" b="1" dirty="0" smtClean="0"/>
            </a:br>
            <a:r>
              <a:rPr lang="ru-RU" sz="4400" b="1" dirty="0" smtClean="0"/>
              <a:t>Він звільнив моє життя і дух з ярма.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4521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Підкріпляє Він щодня мене у силах,</a:t>
            </a:r>
            <a:br>
              <a:rPr lang="ru-RU" sz="4400" b="1" dirty="0" smtClean="0"/>
            </a:br>
            <a:r>
              <a:rPr lang="ru-RU" sz="4400" b="1" dirty="0" smtClean="0"/>
              <a:t>Щораз більше розумію я Його,</a:t>
            </a:r>
            <a:br>
              <a:rPr lang="ru-RU" sz="4400" b="1" dirty="0" smtClean="0"/>
            </a:br>
            <a:r>
              <a:rPr lang="ru-RU" sz="4400" b="1" dirty="0" smtClean="0"/>
              <a:t>Та чому Христос прийшов мене шукати,</a:t>
            </a:r>
            <a:br>
              <a:rPr lang="ru-RU" sz="4400" b="1" dirty="0" smtClean="0"/>
            </a:br>
            <a:r>
              <a:rPr lang="ru-RU" sz="4400" b="1" dirty="0" smtClean="0"/>
              <a:t>Зрозумію я це ясно в небесах.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9102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Так, як Він мене ніхто не любить,</a:t>
            </a:r>
            <a:br>
              <a:rPr lang="ru-RU" dirty="0" smtClean="0"/>
            </a:br>
            <a:r>
              <a:rPr lang="ru-RU" dirty="0" smtClean="0"/>
              <a:t>Друзів більш таких в мене нема,</a:t>
            </a:r>
            <a:br>
              <a:rPr lang="ru-RU" dirty="0" smtClean="0"/>
            </a:br>
            <a:r>
              <a:rPr lang="ru-RU" dirty="0" smtClean="0"/>
              <a:t>Він простив мої гріхи темряву знищив,</a:t>
            </a:r>
            <a:br>
              <a:rPr lang="ru-RU" dirty="0" smtClean="0"/>
            </a:br>
            <a:r>
              <a:rPr lang="ru-RU" dirty="0" smtClean="0"/>
              <a:t>Він звільнив моє життя і дух з ярма.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2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48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2014-08-29T06:10:30Z</dcterms:created>
  <dcterms:modified xsi:type="dcterms:W3CDTF">2014-08-29T06:15:29Z</dcterms:modified>
</cp:coreProperties>
</file>