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76C0BE-C13E-4960-9820-50C613AC64F3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3AF8C4-1364-4892-9D26-9A5328AF00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Хори </a:t>
            </a:r>
            <a:r>
              <a:rPr lang="uk-UA" sz="4000" b="1" dirty="0" smtClean="0"/>
              <a:t>анголів вістять: </a:t>
            </a:r>
            <a:r>
              <a:rPr lang="en-US" sz="4000" b="1" dirty="0" smtClean="0"/>
              <a:t>            “</a:t>
            </a:r>
            <a:r>
              <a:rPr lang="uk-UA" sz="4000" b="1" dirty="0" smtClean="0"/>
              <a:t>В небі й на землі спокій.</a:t>
            </a:r>
            <a:r>
              <a:rPr lang="en-US" sz="4000" b="1" dirty="0" smtClean="0"/>
              <a:t>”</a:t>
            </a: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Гори й доли гомонять, про цей </a:t>
            </a:r>
            <a:r>
              <a:rPr lang="en-US" sz="4000" b="1" dirty="0" smtClean="0"/>
              <a:t>“</a:t>
            </a:r>
            <a:r>
              <a:rPr lang="uk-UA" sz="4000" b="1" dirty="0" smtClean="0"/>
              <a:t>дар</a:t>
            </a:r>
            <a:r>
              <a:rPr lang="en-US" sz="4000" b="1" dirty="0" smtClean="0"/>
              <a:t>”</a:t>
            </a:r>
            <a:r>
              <a:rPr lang="uk-UA" sz="4000" b="1" dirty="0" smtClean="0"/>
              <a:t>, так дорогий.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416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Слава </a:t>
            </a:r>
            <a:r>
              <a:rPr lang="uk-UA" sz="4400" b="1" dirty="0" smtClean="0"/>
              <a:t>..., Богові на небі.</a:t>
            </a:r>
          </a:p>
          <a:p>
            <a:pPr marL="0" indent="0" algn="ctr">
              <a:buNone/>
            </a:pPr>
            <a:r>
              <a:rPr lang="uk-UA" sz="4400" b="1" dirty="0" smtClean="0"/>
              <a:t>Слава ..., Богові на небі.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881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Пастухи </a:t>
            </a:r>
            <a:r>
              <a:rPr lang="uk-UA" sz="4400" b="1" dirty="0" smtClean="0"/>
              <a:t>питають їх: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Новина яка у вас? </a:t>
            </a:r>
          </a:p>
          <a:p>
            <a:pPr marL="0" indent="0" algn="ctr">
              <a:buNone/>
            </a:pPr>
            <a:r>
              <a:rPr lang="uk-UA" sz="4400" b="1" dirty="0" smtClean="0"/>
              <a:t>Що вас спонукало всіх, Землю навістить в цей час</a:t>
            </a:r>
            <a:r>
              <a:rPr lang="en-US" sz="4400" b="1" dirty="0" smtClean="0"/>
              <a:t>”</a:t>
            </a:r>
            <a:r>
              <a:rPr lang="uk-UA" sz="4400" b="1" dirty="0" smtClean="0"/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77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Слава ..., </a:t>
            </a:r>
          </a:p>
          <a:p>
            <a:pPr marL="0" indent="0" algn="ctr">
              <a:buNone/>
            </a:pPr>
            <a:r>
              <a:rPr lang="uk-UA" sz="4400" b="1" dirty="0" smtClean="0"/>
              <a:t>Богові на небі.</a:t>
            </a:r>
          </a:p>
          <a:p>
            <a:pPr marL="0" indent="0" algn="ctr">
              <a:buNone/>
            </a:pPr>
            <a:r>
              <a:rPr lang="uk-UA" sz="4400" b="1" dirty="0" smtClean="0"/>
              <a:t>Слава ..., </a:t>
            </a:r>
          </a:p>
          <a:p>
            <a:pPr marL="0" indent="0" algn="ctr">
              <a:buNone/>
            </a:pPr>
            <a:r>
              <a:rPr lang="uk-UA" sz="4400" b="1" dirty="0" smtClean="0"/>
              <a:t>Богові на небі.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955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Come to Bethlehem and see</a:t>
            </a:r>
          </a:p>
          <a:p>
            <a:pPr marL="0" indent="0" algn="ctr">
              <a:buNone/>
            </a:pPr>
            <a:r>
              <a:rPr lang="en-US" sz="4000" b="1" dirty="0" smtClean="0"/>
              <a:t>Him whose birth the angels sing </a:t>
            </a:r>
          </a:p>
          <a:p>
            <a:pPr marL="0" indent="0" algn="ctr">
              <a:buNone/>
            </a:pPr>
            <a:r>
              <a:rPr lang="en-US" sz="4000" b="1" dirty="0" smtClean="0"/>
              <a:t>Come adore on bended knee </a:t>
            </a:r>
          </a:p>
          <a:p>
            <a:pPr marL="0" indent="0" algn="ctr">
              <a:buNone/>
            </a:pPr>
            <a:r>
              <a:rPr lang="en-US" sz="4000" b="1" dirty="0" smtClean="0"/>
              <a:t>Christ the Lord the newborn king </a:t>
            </a:r>
          </a:p>
          <a:p>
            <a:pPr marL="0" indent="0" algn="ctr"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5472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Gloria</a:t>
            </a:r>
            <a:r>
              <a:rPr lang="uk-UA" sz="4000" b="1" dirty="0" smtClean="0"/>
              <a:t> ...,</a:t>
            </a:r>
            <a:r>
              <a:rPr lang="en-US" sz="4000" b="1" dirty="0" smtClean="0"/>
              <a:t> in </a:t>
            </a:r>
            <a:r>
              <a:rPr lang="en-US" sz="4000" b="1" dirty="0" err="1" smtClean="0"/>
              <a:t>excelsis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deo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Gloria</a:t>
            </a:r>
            <a:r>
              <a:rPr lang="uk-UA" sz="4000" b="1" dirty="0" smtClean="0"/>
              <a:t> ...,</a:t>
            </a:r>
            <a:r>
              <a:rPr lang="en-US" sz="4000" b="1" dirty="0" smtClean="0"/>
              <a:t> in </a:t>
            </a:r>
            <a:r>
              <a:rPr lang="en-US" sz="4000" b="1" dirty="0" err="1" smtClean="0"/>
              <a:t>excelsis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deo</a:t>
            </a:r>
            <a:r>
              <a:rPr lang="uk-UA" sz="4000" b="1" dirty="0" smtClean="0"/>
              <a:t>.</a:t>
            </a:r>
          </a:p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Слава ..., Богові на небі.</a:t>
            </a:r>
          </a:p>
          <a:p>
            <a:pPr marL="0" indent="0" algn="ctr">
              <a:buNone/>
            </a:pPr>
            <a:r>
              <a:rPr lang="uk-UA" sz="4000" b="1" dirty="0" smtClean="0"/>
              <a:t>Слава ..., Богові на небі.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835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119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2015-12-20T22:29:36Z</dcterms:created>
  <dcterms:modified xsi:type="dcterms:W3CDTF">2015-12-21T00:00:53Z</dcterms:modified>
</cp:coreProperties>
</file>