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9967-92B3-4B1A-AB61-E42FA8900B88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67882B-26D9-4665-A0CA-9822D2CC65F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9967-92B3-4B1A-AB61-E42FA8900B88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882B-26D9-4665-A0CA-9822D2CC6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9967-92B3-4B1A-AB61-E42FA8900B88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882B-26D9-4665-A0CA-9822D2CC65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9967-92B3-4B1A-AB61-E42FA8900B88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67882B-26D9-4665-A0CA-9822D2CC65F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9967-92B3-4B1A-AB61-E42FA8900B88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67882B-26D9-4665-A0CA-9822D2CC65F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9967-92B3-4B1A-AB61-E42FA8900B88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67882B-26D9-4665-A0CA-9822D2CC65F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9967-92B3-4B1A-AB61-E42FA8900B88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67882B-26D9-4665-A0CA-9822D2CC65F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9967-92B3-4B1A-AB61-E42FA8900B88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67882B-26D9-4665-A0CA-9822D2CC65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9967-92B3-4B1A-AB61-E42FA8900B88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67882B-26D9-4665-A0CA-9822D2CC65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9967-92B3-4B1A-AB61-E42FA8900B88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67882B-26D9-4665-A0CA-9822D2CC65F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9967-92B3-4B1A-AB61-E42FA8900B88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67882B-26D9-4665-A0CA-9822D2CC65F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6319967-92B3-4B1A-AB61-E42FA8900B88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F67882B-26D9-4665-A0CA-9822D2CC65F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6000" b="1" dirty="0" smtClean="0"/>
              <a:t>Хвала за рік минулий Богу, що нас дбайливо вів завжди. </a:t>
            </a:r>
          </a:p>
          <a:p>
            <a:pPr marL="0" indent="0" algn="ctr">
              <a:buNone/>
            </a:pPr>
            <a:r>
              <a:rPr lang="uk-UA" sz="6000" b="1" dirty="0" smtClean="0"/>
              <a:t>Ми часто чули ніжний голос, який втішав нас у біді.</a:t>
            </a:r>
            <a:endParaRPr lang="en-US" sz="60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1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000" b="1" dirty="0" smtClean="0"/>
              <a:t>З Новим роком, </a:t>
            </a:r>
          </a:p>
          <a:p>
            <a:pPr marL="0" indent="0" algn="ctr">
              <a:buNone/>
            </a:pPr>
            <a:r>
              <a:rPr lang="uk-UA" sz="6000" b="1" dirty="0" smtClean="0"/>
              <a:t>з Новим роком ми вітаєм вас усіх! </a:t>
            </a:r>
          </a:p>
          <a:p>
            <a:pPr marL="0" indent="0" algn="ctr">
              <a:buNone/>
            </a:pPr>
            <a:r>
              <a:rPr lang="uk-UA" sz="6000" b="1" dirty="0" smtClean="0"/>
              <a:t>В новім році, в новім році зичим щастя у Христі. </a:t>
            </a:r>
            <a:r>
              <a:rPr lang="uk-UA" sz="4000" b="1" i="1" dirty="0" smtClean="0"/>
              <a:t>(2р)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242747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/>
              <a:t>2</a:t>
            </a:r>
            <a:r>
              <a:rPr lang="en-US" sz="6000" b="1" dirty="0" smtClean="0"/>
              <a:t>. </a:t>
            </a:r>
            <a:r>
              <a:rPr lang="uk-UA" sz="6000" b="1" dirty="0" smtClean="0"/>
              <a:t>Ніколи </a:t>
            </a:r>
            <a:r>
              <a:rPr lang="uk-UA" sz="6000" b="1" dirty="0" smtClean="0"/>
              <a:t>час не знає спину і не сповільнює свій біг. </a:t>
            </a:r>
          </a:p>
          <a:p>
            <a:pPr marL="0" indent="0" algn="ctr">
              <a:buNone/>
            </a:pPr>
            <a:r>
              <a:rPr lang="uk-UA" sz="6000" b="1" dirty="0" smtClean="0"/>
              <a:t>Безповоротно рік пролинув – новий ступає на поріг.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93303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6000" b="1" dirty="0" smtClean="0"/>
              <a:t>З Новим роком, </a:t>
            </a:r>
          </a:p>
          <a:p>
            <a:pPr marL="0" indent="0" algn="ctr">
              <a:buNone/>
            </a:pPr>
            <a:r>
              <a:rPr lang="uk-UA" sz="6000" b="1" dirty="0" smtClean="0"/>
              <a:t>з Новим роком ми вітаєм вас усіх! </a:t>
            </a:r>
          </a:p>
          <a:p>
            <a:pPr marL="0" indent="0" algn="ctr">
              <a:buNone/>
            </a:pPr>
            <a:r>
              <a:rPr lang="uk-UA" sz="6000" b="1" dirty="0" smtClean="0"/>
              <a:t>В новім році, в новім році зичим щастя у Христі. </a:t>
            </a:r>
            <a:r>
              <a:rPr lang="uk-UA" sz="4000" b="1" i="1" dirty="0" smtClean="0"/>
              <a:t>(2р)</a:t>
            </a:r>
            <a:endParaRPr lang="en-US" sz="4000" b="1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2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3. </a:t>
            </a:r>
            <a:r>
              <a:rPr lang="uk-UA" sz="6000" b="1" dirty="0" smtClean="0"/>
              <a:t>За </a:t>
            </a:r>
            <a:r>
              <a:rPr lang="uk-UA" sz="6000" b="1" dirty="0" smtClean="0"/>
              <a:t>роком рік життя минає, відходять дні </a:t>
            </a:r>
            <a:endParaRPr lang="en-US" sz="6000" b="1" smtClean="0"/>
          </a:p>
          <a:p>
            <a:pPr marL="0" indent="0" algn="ctr">
              <a:buNone/>
            </a:pPr>
            <a:r>
              <a:rPr lang="uk-UA" sz="6000" b="1" smtClean="0"/>
              <a:t>у </a:t>
            </a:r>
            <a:r>
              <a:rPr lang="uk-UA" sz="6000" b="1" dirty="0" smtClean="0"/>
              <a:t>забуття. </a:t>
            </a:r>
          </a:p>
          <a:p>
            <a:pPr marL="0" indent="0" algn="ctr">
              <a:buNone/>
            </a:pPr>
            <a:r>
              <a:rPr lang="uk-UA" sz="6000" b="1" dirty="0" smtClean="0"/>
              <a:t>Від нас Христос плодів чекає, тож присвятім Йому життя.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4633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6000" b="1" dirty="0" smtClean="0"/>
              <a:t>З Новим роком, </a:t>
            </a:r>
          </a:p>
          <a:p>
            <a:pPr marL="0" indent="0" algn="ctr">
              <a:buNone/>
            </a:pPr>
            <a:r>
              <a:rPr lang="uk-UA" sz="6000" b="1" dirty="0" smtClean="0"/>
              <a:t>з Новим роком ми вітаєм вас усіх! </a:t>
            </a:r>
          </a:p>
          <a:p>
            <a:pPr marL="0" indent="0" algn="ctr">
              <a:buNone/>
            </a:pPr>
            <a:r>
              <a:rPr lang="uk-UA" sz="6000" b="1" dirty="0" smtClean="0"/>
              <a:t>В новім році, в новім році зичим щастя у Христі. </a:t>
            </a:r>
          </a:p>
          <a:p>
            <a:pPr marL="0" indent="0" algn="ctr">
              <a:buNone/>
            </a:pPr>
            <a:r>
              <a:rPr lang="uk-UA" sz="6000" b="1" dirty="0" smtClean="0"/>
              <a:t>*****</a:t>
            </a:r>
            <a:endParaRPr lang="en-US" sz="60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28</TotalTime>
  <Words>149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Elemental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6</cp:revision>
  <dcterms:created xsi:type="dcterms:W3CDTF">2013-12-25T06:21:40Z</dcterms:created>
  <dcterms:modified xsi:type="dcterms:W3CDTF">2013-12-31T02:47:10Z</dcterms:modified>
</cp:coreProperties>
</file>