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9991EB7-98D3-428D-93DE-649F649B433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FD7A368-21FA-46E8-B8EF-35A6CB733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Хвала</a:t>
            </a:r>
            <a:r>
              <a:rPr lang="uk-UA" sz="4400" b="1" dirty="0" smtClean="0"/>
              <a:t>, Христе, Тобі за Церкву – Наречену, за Слово, що звучить ще досі для усіх!</a:t>
            </a:r>
          </a:p>
          <a:p>
            <a:pPr marL="0" indent="0" algn="ctr">
              <a:buNone/>
            </a:pPr>
            <a:r>
              <a:rPr lang="uk-UA" sz="4400" b="1" dirty="0" smtClean="0"/>
              <a:t>За милість без границь, за істину священну прийми подяку й славу зі щирих уст моїх!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211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23191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Ти в церкві вчиш, і школі цій немає рівних! В ній вчуся істин я прекрасних, неземних.</a:t>
            </a:r>
          </a:p>
          <a:p>
            <a:pPr marL="0" indent="0" algn="ctr">
              <a:buNone/>
            </a:pPr>
            <a:r>
              <a:rPr lang="uk-UA" sz="4000" b="1" dirty="0" smtClean="0"/>
              <a:t>Бажаю учнем бути я старанним, вірним і всім являти скрізь 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 в ділах своїх.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617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Хвала, Христе, Тобі, що я згори родився, притулок у Твоєму                                          домі маю я.</a:t>
            </a:r>
          </a:p>
          <a:p>
            <a:pPr marL="0" indent="0" algn="ctr">
              <a:buNone/>
            </a:pPr>
            <a:r>
              <a:rPr lang="uk-UA" sz="4400" b="1" dirty="0" smtClean="0"/>
              <a:t>Хоч неправдивих вчень злий вітер скрізь пронісся –для мене дорогим став вузький, тернистий шлях.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55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Ти в церкві вчиш, і школі цій немає рівних! В ній вчуся істин я прекрасних, неземних.</a:t>
            </a:r>
          </a:p>
          <a:p>
            <a:pPr marL="0" indent="0" algn="ctr">
              <a:buNone/>
            </a:pPr>
            <a:r>
              <a:rPr lang="uk-UA" sz="4000" b="1" dirty="0" smtClean="0"/>
              <a:t>Бажаю учнем бути я старанним, вірним і всім являти скрізь 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 в ділах своїх.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1997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Хвала, Христе, Тобі, за спільність у зібраннях, за спокій, радість і любов у цій сім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ї,</a:t>
            </a:r>
          </a:p>
          <a:p>
            <a:pPr marL="0" indent="0" algn="ctr">
              <a:buNone/>
            </a:pPr>
            <a:r>
              <a:rPr lang="uk-UA" sz="4400" b="1" dirty="0" smtClean="0"/>
              <a:t> за те, що є кому, коли я у стражданнях, приносити в молитві потреби всі мої.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623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Ти в церкві вчиш, і школі цій немає рівних! В ній вчуся істин я прекрасних, неземних.</a:t>
            </a:r>
          </a:p>
          <a:p>
            <a:pPr marL="0" indent="0" algn="ctr">
              <a:buNone/>
            </a:pPr>
            <a:r>
              <a:rPr lang="uk-UA" sz="4000" b="1" dirty="0" smtClean="0"/>
              <a:t>Бажаю учнем бути я старанним, вірним і всім являти скрізь 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любов, </a:t>
            </a:r>
            <a:r>
              <a:rPr lang="en-US" sz="4000" b="1" dirty="0" smtClean="0"/>
              <a:t>(</a:t>
            </a:r>
            <a:r>
              <a:rPr lang="uk-UA" sz="4000" i="1" dirty="0" smtClean="0"/>
              <a:t>вічну любов,</a:t>
            </a:r>
            <a:r>
              <a:rPr lang="en-US" sz="4000" i="1" dirty="0" smtClean="0"/>
              <a:t>)</a:t>
            </a:r>
            <a:r>
              <a:rPr lang="uk-UA" sz="4000" i="1" dirty="0" smtClean="0"/>
              <a:t> </a:t>
            </a:r>
            <a:r>
              <a:rPr lang="uk-UA" sz="4000" b="1" dirty="0" smtClean="0"/>
              <a:t>Твою любов в ділах своїх.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379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</TotalTime>
  <Words>275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2015-02-15T06:59:39Z</dcterms:created>
  <dcterms:modified xsi:type="dcterms:W3CDTF">2018-04-08T05:58:49Z</dcterms:modified>
</cp:coreProperties>
</file>