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9A09-754A-4534-A0EA-EBA9A4B6980F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14EDB-C17E-47CD-BB6B-735A12606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9A09-754A-4534-A0EA-EBA9A4B6980F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14EDB-C17E-47CD-BB6B-735A12606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9A09-754A-4534-A0EA-EBA9A4B6980F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14EDB-C17E-47CD-BB6B-735A12606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9A09-754A-4534-A0EA-EBA9A4B6980F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14EDB-C17E-47CD-BB6B-735A12606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9A09-754A-4534-A0EA-EBA9A4B6980F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14EDB-C17E-47CD-BB6B-735A12606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9A09-754A-4534-A0EA-EBA9A4B6980F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14EDB-C17E-47CD-BB6B-735A12606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9A09-754A-4534-A0EA-EBA9A4B6980F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14EDB-C17E-47CD-BB6B-735A12606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9A09-754A-4534-A0EA-EBA9A4B6980F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14EDB-C17E-47CD-BB6B-735A12606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9A09-754A-4534-A0EA-EBA9A4B6980F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14EDB-C17E-47CD-BB6B-735A12606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9A09-754A-4534-A0EA-EBA9A4B6980F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14EDB-C17E-47CD-BB6B-735A12606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9A09-754A-4534-A0EA-EBA9A4B6980F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E14EDB-C17E-47CD-BB6B-735A12606C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7D9A09-754A-4534-A0EA-EBA9A4B6980F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E14EDB-C17E-47CD-BB6B-735A12606C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r>
              <a:rPr lang="ru-RU" sz="4400" smtClean="0"/>
              <a:t>Хвала </a:t>
            </a:r>
            <a:r>
              <a:rPr lang="ru-RU" sz="4400" dirty="0"/>
              <a:t>Тобі, наш </a:t>
            </a:r>
            <a:r>
              <a:rPr lang="ru-RU" sz="4400" dirty="0" smtClean="0"/>
              <a:t>Боже</a:t>
            </a:r>
            <a:r>
              <a:rPr lang="uk-UA" sz="4400" dirty="0" smtClean="0"/>
              <a:t>,</a:t>
            </a:r>
            <a:r>
              <a:rPr lang="ru-RU" sz="4400" dirty="0" smtClean="0"/>
              <a:t> </a:t>
            </a:r>
            <a:r>
              <a:rPr lang="ru-RU" sz="4400" dirty="0"/>
              <a:t>з</a:t>
            </a:r>
            <a:r>
              <a:rPr lang="ru-RU" sz="4400" dirty="0" smtClean="0"/>
              <a:t>а </a:t>
            </a:r>
            <a:r>
              <a:rPr lang="ru-RU" sz="4400" dirty="0"/>
              <a:t>ласку та любов</a:t>
            </a:r>
            <a:r>
              <a:rPr lang="ru-RU" sz="4400" dirty="0" smtClean="0"/>
              <a:t>, </a:t>
            </a:r>
          </a:p>
          <a:p>
            <a:pPr marL="0" indent="0" algn="ctr">
              <a:buNone/>
            </a:pPr>
            <a:r>
              <a:rPr lang="ru-RU" sz="4400" dirty="0" smtClean="0"/>
              <a:t>Хвала </a:t>
            </a:r>
            <a:r>
              <a:rPr lang="ru-RU" sz="4400" dirty="0"/>
              <a:t>Тобі, наш </a:t>
            </a:r>
            <a:r>
              <a:rPr lang="ru-RU" sz="4400" dirty="0" smtClean="0"/>
              <a:t>Боже, </a:t>
            </a:r>
            <a:r>
              <a:rPr lang="ru-RU" sz="4400" dirty="0"/>
              <a:t>х</a:t>
            </a:r>
            <a:r>
              <a:rPr lang="ru-RU" sz="4400" dirty="0" smtClean="0"/>
              <a:t>вала Тобі, наш Боже, за </a:t>
            </a:r>
            <a:r>
              <a:rPr lang="ru-RU" sz="4400" dirty="0"/>
              <a:t>ласку та </a:t>
            </a:r>
            <a:r>
              <a:rPr lang="ru-RU" sz="4400" dirty="0" smtClean="0"/>
              <a:t>любов!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76237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r>
              <a:rPr lang="ru-RU" sz="4400" dirty="0" smtClean="0"/>
              <a:t>Хай люди віддадуть Тобі хвалу,             хай </a:t>
            </a:r>
            <a:r>
              <a:rPr lang="ru-RU" sz="4400" dirty="0"/>
              <a:t>люди віддадуть Тобі </a:t>
            </a:r>
            <a:endParaRPr lang="ru-RU" sz="4400" dirty="0" smtClean="0"/>
          </a:p>
          <a:p>
            <a:pPr marL="0" indent="0" algn="ctr">
              <a:buNone/>
            </a:pPr>
            <a:r>
              <a:rPr lang="ru-RU" sz="4400" dirty="0" smtClean="0"/>
              <a:t>хвалу </a:t>
            </a:r>
            <a:r>
              <a:rPr lang="ru-RU" sz="4400" dirty="0"/>
              <a:t>і честь.</a:t>
            </a:r>
            <a:br>
              <a:rPr lang="ru-RU" sz="4400" dirty="0"/>
            </a:br>
            <a:r>
              <a:rPr lang="ru-RU" sz="4400" dirty="0" smtClean="0"/>
              <a:t>Хай </a:t>
            </a:r>
            <a:r>
              <a:rPr lang="ru-RU" sz="4400" dirty="0"/>
              <a:t>поклоняться Тобі народи і всі племена землі,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79750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r>
              <a:rPr lang="ru-RU" sz="4400" dirty="0" smtClean="0"/>
              <a:t>Бо </a:t>
            </a:r>
            <a:r>
              <a:rPr lang="ru-RU" sz="4400" dirty="0"/>
              <a:t>Ти достойний </a:t>
            </a:r>
            <a:r>
              <a:rPr lang="ru-RU" sz="4400" dirty="0" smtClean="0"/>
              <a:t>слави, </a:t>
            </a:r>
            <a:r>
              <a:rPr lang="ru-RU" sz="4400" dirty="0"/>
              <a:t>б</a:t>
            </a:r>
            <a:r>
              <a:rPr lang="ru-RU" sz="4400" dirty="0" smtClean="0"/>
              <a:t>о Ти достойний слави, бо Ти достойний слави від </a:t>
            </a:r>
            <a:r>
              <a:rPr lang="ru-RU" sz="4400" dirty="0"/>
              <a:t>всіх </a:t>
            </a:r>
            <a:r>
              <a:rPr lang="ru-RU" sz="4400" dirty="0" smtClean="0"/>
              <a:t>людей. </a:t>
            </a:r>
          </a:p>
          <a:p>
            <a:pPr marL="0" indent="0" algn="ctr">
              <a:buNone/>
            </a:pPr>
            <a:r>
              <a:rPr lang="ru-RU" sz="4400" dirty="0" smtClean="0"/>
              <a:t>Бо Ти достойний слави, бо Ти достойний слави, бо Ти достойний слави від людей, від всіх людей.</a:t>
            </a:r>
          </a:p>
          <a:p>
            <a:pPr marL="0" indent="0" algn="ctr">
              <a:buNone/>
            </a:pPr>
            <a:r>
              <a:rPr lang="ru-RU" sz="4400" dirty="0" smtClean="0"/>
              <a:t>*****</a:t>
            </a: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68422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82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Slide 1</vt:lpstr>
      <vt:lpstr>Slide 2</vt:lpstr>
      <vt:lpstr>Slide 3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3</cp:revision>
  <dcterms:created xsi:type="dcterms:W3CDTF">2014-06-22T15:19:01Z</dcterms:created>
  <dcterms:modified xsi:type="dcterms:W3CDTF">2018-04-08T06:06:42Z</dcterms:modified>
</cp:coreProperties>
</file>