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58C8F7A-E89F-4469-B9E6-AC156257A4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0C82A69-4650-44CD-BB20-E74E13489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Хвала Тобі Великий Бог, що з нами Ти присутній був. Ми подяку Тобі всі складаєм у Домі Молитви в цей час. І ми вірим, що благословіння й надалі зішлеш Ти для нас.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516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Зішли нам Спаситель святії бажання і сили, завжди буть покірним Тобі і прагнути бути в зібранні завжди дай зростати в Тобі.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1376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Тобі Господь заносимо хваління за те, що наповняв Ти Своїм Словом, наш дух корився під Твоїм покровом, бажанням жити за Твоїм велінням.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7180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Ти Сам введи нас у Свій Дім блаженний, оберігай нас у житті від зла, щоб досягнути образ досконалий, подібним бути дай завжди Тобі.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5197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Чудово нам з Тобою всім буть знов в єднанні з народом Божим тут, заносити Тобі хвалу, молитись щиро біля ніг Твоїх. Твоїм святим предвічним миром, благословляй Ти завжди нас.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7743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Допоможи нам Сам в житті нашім, нам йти лиш по Твоїх слідах. О, наш Спаситель, іди Ти з нами, як йшов колись у Емаус. Щоб наше серце завжди горіло вогнем любові наш Ісус.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4634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Залишся з нами, охороняй нас в ночі і вдень завжди з нами Ти будь. О, наш Господь, завжди з нами Ти будь.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5237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О, наш Господь, з нами Ти будь. О, наш господь з нами Ти будь, з нами Ти будь завжди. Ти будь з нами Господь.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0456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33</TotalTime>
  <Words>246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2014-09-21T15:29:10Z</dcterms:created>
  <dcterms:modified xsi:type="dcterms:W3CDTF">2018-04-08T21:44:43Z</dcterms:modified>
</cp:coreProperties>
</file>