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0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0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9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6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2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3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7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5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0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904F2-6F3E-432C-9239-CD3C3C656F7E}" type="datetimeFigureOut">
              <a:rPr lang="en-US" smtClean="0"/>
              <a:t>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C4580-AE09-4739-AF83-8B368C670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9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71628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>
                <a:solidFill>
                  <a:schemeClr val="bg1"/>
                </a:solidFill>
              </a:rPr>
              <a:t>Хай уся земля говорить</a:t>
            </a:r>
            <a:br>
              <a:rPr lang="uk-UA" sz="6600" b="1" dirty="0" smtClean="0">
                <a:solidFill>
                  <a:schemeClr val="bg1"/>
                </a:solidFill>
              </a:rPr>
            </a:br>
            <a:r>
              <a:rPr lang="uk-UA" sz="6600" b="1" dirty="0" smtClean="0">
                <a:solidFill>
                  <a:schemeClr val="bg1"/>
                </a:solidFill>
              </a:rPr>
              <a:t>Що мене Христос не спас,</a:t>
            </a:r>
            <a:br>
              <a:rPr lang="uk-UA" sz="6600" b="1" dirty="0" smtClean="0">
                <a:solidFill>
                  <a:schemeClr val="bg1"/>
                </a:solidFill>
              </a:rPr>
            </a:br>
            <a:r>
              <a:rPr lang="uk-UA" sz="6600" b="1" dirty="0" smtClean="0">
                <a:solidFill>
                  <a:schemeClr val="bg1"/>
                </a:solidFill>
              </a:rPr>
              <a:t>У піснях хвалу співати </a:t>
            </a:r>
            <a:br>
              <a:rPr lang="uk-UA" sz="6600" b="1" dirty="0" smtClean="0">
                <a:solidFill>
                  <a:schemeClr val="bg1"/>
                </a:solidFill>
              </a:rPr>
            </a:br>
            <a:r>
              <a:rPr lang="uk-UA" sz="6600" b="1" dirty="0" smtClean="0">
                <a:solidFill>
                  <a:schemeClr val="bg1"/>
                </a:solidFill>
              </a:rPr>
              <a:t>Буду я Йому весь час.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5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478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7086600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6000" b="1" dirty="0" smtClean="0"/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Радуйтесь, зі мною люди, Я щасливий понад все.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Хай весь світ </a:t>
            </a:r>
            <a:r>
              <a:rPr lang="uk-UA" sz="6000" b="1" dirty="0" smtClean="0">
                <a:solidFill>
                  <a:schemeClr val="bg1"/>
                </a:solidFill>
              </a:rPr>
              <a:t>мені</a:t>
            </a:r>
            <a:r>
              <a:rPr lang="en-US" sz="6000" b="1" dirty="0" smtClean="0">
                <a:solidFill>
                  <a:schemeClr val="bg1"/>
                </a:solidFill>
              </a:rPr>
              <a:t>             </a:t>
            </a:r>
            <a:r>
              <a:rPr lang="uk-UA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не вірить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b="1" dirty="0" smtClean="0"/>
          </a:p>
          <a:p>
            <a:pPr marL="0" indent="0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2. </a:t>
            </a:r>
            <a:r>
              <a:rPr lang="uk-UA" sz="6000" b="1" dirty="0" smtClean="0">
                <a:solidFill>
                  <a:schemeClr val="bg1"/>
                </a:solidFill>
              </a:rPr>
              <a:t>Якщо горе душу стисне Розкажу я все Тобі.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Ти прийдеш і горе стихне Душу сповнить спокій Твій.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7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uk-UA" sz="6000" b="1" dirty="0" smtClean="0"/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Радуйтесь, зі мною люди, Я щасливий понад все.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Хай весь світ мені </a:t>
            </a:r>
            <a:r>
              <a:rPr lang="en-US" sz="6000" b="1" dirty="0" smtClean="0">
                <a:solidFill>
                  <a:schemeClr val="bg1"/>
                </a:solidFill>
              </a:rPr>
              <a:t>             </a:t>
            </a:r>
            <a:r>
              <a:rPr lang="uk-UA" sz="6000" b="1" dirty="0" smtClean="0">
                <a:solidFill>
                  <a:schemeClr val="bg1"/>
                </a:solidFill>
              </a:rPr>
              <a:t>не </a:t>
            </a:r>
            <a:r>
              <a:rPr lang="uk-UA" sz="6000" b="1" dirty="0" smtClean="0">
                <a:solidFill>
                  <a:schemeClr val="bg1"/>
                </a:solidFill>
              </a:rPr>
              <a:t>вірить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000" dirty="0" smtClean="0"/>
          </a:p>
          <a:p>
            <a:pPr marL="0" indent="0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3. </a:t>
            </a:r>
            <a:r>
              <a:rPr lang="uk-UA" sz="6000" b="1" dirty="0" smtClean="0">
                <a:solidFill>
                  <a:schemeClr val="bg1"/>
                </a:solidFill>
              </a:rPr>
              <a:t>Кожну мить Його я чую, Кожну мить з Ним говорю. Наповняючись любов</a:t>
            </a:r>
            <a:r>
              <a:rPr lang="en-US" sz="6000" b="1" dirty="0" smtClean="0">
                <a:solidFill>
                  <a:schemeClr val="bg1"/>
                </a:solidFill>
              </a:rPr>
              <a:t>’</a:t>
            </a:r>
            <a:r>
              <a:rPr lang="uk-UA" sz="6000" b="1" dirty="0" smtClean="0">
                <a:solidFill>
                  <a:schemeClr val="bg1"/>
                </a:solidFill>
              </a:rPr>
              <a:t>ю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Я Його вогнем горю.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447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70866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endParaRPr lang="uk-UA" sz="6000" b="1" dirty="0" smtClean="0"/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Радуйтесь, зі мною люди, Я щасливий понад все.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Хай весь світ мені </a:t>
            </a:r>
            <a:r>
              <a:rPr lang="en-US" sz="6000" b="1" dirty="0" smtClean="0">
                <a:solidFill>
                  <a:schemeClr val="bg1"/>
                </a:solidFill>
              </a:rPr>
              <a:t>              </a:t>
            </a:r>
            <a:r>
              <a:rPr lang="uk-UA" sz="6000" b="1" dirty="0" smtClean="0">
                <a:solidFill>
                  <a:schemeClr val="bg1"/>
                </a:solidFill>
              </a:rPr>
              <a:t>не </a:t>
            </a:r>
            <a:r>
              <a:rPr lang="uk-UA" sz="6000" b="1" dirty="0" smtClean="0">
                <a:solidFill>
                  <a:schemeClr val="bg1"/>
                </a:solidFill>
              </a:rPr>
              <a:t>вірить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295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uk-UA" sz="6000" dirty="0" smtClean="0">
                <a:solidFill>
                  <a:schemeClr val="bg1"/>
                </a:solidFill>
              </a:rPr>
              <a:t>4. </a:t>
            </a:r>
            <a:r>
              <a:rPr lang="uk-UA" sz="6000" b="1" dirty="0" smtClean="0">
                <a:solidFill>
                  <a:schemeClr val="bg1"/>
                </a:solidFill>
              </a:rPr>
              <a:t>Знаю я в кого я вірю,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я за ким іду.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На землі усяку втрату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 радістю перенесу.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7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Радуйтесь, зі мною люди, Я щасливий понад все.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Хай весь світ мені </a:t>
            </a:r>
            <a:r>
              <a:rPr lang="en-US" sz="6000" b="1" smtClean="0">
                <a:solidFill>
                  <a:schemeClr val="bg1"/>
                </a:solidFill>
              </a:rPr>
              <a:t>             </a:t>
            </a:r>
            <a:r>
              <a:rPr lang="uk-UA" sz="6000" b="1" smtClean="0">
                <a:solidFill>
                  <a:schemeClr val="bg1"/>
                </a:solidFill>
              </a:rPr>
              <a:t>не </a:t>
            </a:r>
            <a:r>
              <a:rPr lang="uk-UA" sz="6000" b="1" dirty="0" smtClean="0">
                <a:solidFill>
                  <a:schemeClr val="bg1"/>
                </a:solidFill>
              </a:rPr>
              <a:t>вірить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uk-UA" sz="6000" b="1" dirty="0" smtClean="0">
                <a:solidFill>
                  <a:schemeClr val="bg1"/>
                </a:solidFill>
              </a:rPr>
              <a:t>Знаю , спас Христос мене.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bg1"/>
                </a:solidFill>
              </a:rPr>
              <a:t>***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0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2013-12-01T16:55:09Z</dcterms:created>
  <dcterms:modified xsi:type="dcterms:W3CDTF">2014-01-19T00:37:23Z</dcterms:modified>
</cp:coreProperties>
</file>