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4952F9-1B71-455B-8DE9-F0A987D5D55C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65882E-EB5F-4B42-904A-58D0191872C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Уходят </a:t>
            </a:r>
            <a:r>
              <a:rPr lang="ru-RU" sz="4400" b="1" dirty="0"/>
              <a:t>годы, уходят </a:t>
            </a:r>
            <a:r>
              <a:rPr lang="ru-RU" sz="4400" b="1" dirty="0" smtClean="0"/>
              <a:t>люди</a:t>
            </a:r>
            <a:r>
              <a:rPr lang="en-US" sz="4400" b="1" dirty="0" smtClean="0"/>
              <a:t> </a:t>
            </a:r>
            <a:r>
              <a:rPr lang="ru-RU" sz="4400" b="1" dirty="0" smtClean="0"/>
              <a:t>       И </a:t>
            </a:r>
            <a:r>
              <a:rPr lang="ru-RU" sz="4400" b="1" dirty="0"/>
              <a:t>вечность скроет их </a:t>
            </a:r>
            <a:r>
              <a:rPr lang="ru-RU" sz="4400" b="1" dirty="0" smtClean="0"/>
              <a:t>след...</a:t>
            </a:r>
            <a:r>
              <a:rPr lang="en-US" sz="4400" b="1" dirty="0" smtClean="0"/>
              <a:t> </a:t>
            </a:r>
            <a:r>
              <a:rPr lang="ru-RU" sz="4400" b="1" dirty="0" smtClean="0"/>
              <a:t>Но </a:t>
            </a:r>
            <a:r>
              <a:rPr lang="ru-RU" sz="4400" b="1" dirty="0"/>
              <a:t>мир спасенный не позабудет</a:t>
            </a:r>
            <a:r>
              <a:rPr lang="ru-RU" sz="4400" b="1" dirty="0" smtClean="0"/>
              <a:t>...</a:t>
            </a:r>
            <a:r>
              <a:rPr lang="en-US" sz="4400" b="1" dirty="0" smtClean="0"/>
              <a:t> </a:t>
            </a:r>
            <a:r>
              <a:rPr lang="ru-RU" sz="4400" b="1" dirty="0" smtClean="0"/>
              <a:t>Не </a:t>
            </a:r>
            <a:r>
              <a:rPr lang="ru-RU" sz="4400" b="1" dirty="0"/>
              <a:t>позабудет... Нет!</a:t>
            </a:r>
            <a:br>
              <a:rPr lang="ru-RU" sz="4400" b="1" dirty="0"/>
            </a:br>
            <a:r>
              <a:rPr lang="ru-RU" sz="4400" b="1" dirty="0" smtClean="0"/>
              <a:t>Сад </a:t>
            </a:r>
            <a:r>
              <a:rPr lang="ru-RU" sz="4400" b="1" dirty="0"/>
              <a:t>Гефсиманский, гору </a:t>
            </a:r>
            <a:r>
              <a:rPr lang="ru-RU" sz="4400" b="1" dirty="0" smtClean="0"/>
              <a:t>Голгофу</a:t>
            </a:r>
            <a:r>
              <a:rPr lang="en-US" sz="4400" b="1" dirty="0" smtClean="0"/>
              <a:t> </a:t>
            </a:r>
            <a:r>
              <a:rPr lang="ru-RU" sz="4400" b="1" dirty="0"/>
              <a:t>и</a:t>
            </a:r>
            <a:r>
              <a:rPr lang="ru-RU" sz="4400" b="1" dirty="0" smtClean="0"/>
              <a:t> </a:t>
            </a:r>
            <a:r>
              <a:rPr lang="ru-RU" sz="4400" b="1" dirty="0"/>
              <a:t>воскресенья свет</a:t>
            </a:r>
            <a:r>
              <a:rPr lang="ru-RU" sz="4400" b="1" dirty="0" smtClean="0"/>
              <a:t>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057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А</a:t>
            </a:r>
            <a:r>
              <a:rPr lang="ru-RU" sz="4400" b="1" dirty="0"/>
              <a:t>, может, о потомстве </a:t>
            </a:r>
            <a:r>
              <a:rPr lang="ru-RU" sz="4400" b="1" dirty="0" smtClean="0"/>
              <a:t>долговечном, что </a:t>
            </a:r>
            <a:r>
              <a:rPr lang="ru-RU" sz="4400" b="1" dirty="0"/>
              <a:t>будет рождено страданием </a:t>
            </a:r>
            <a:r>
              <a:rPr lang="ru-RU" sz="4400" b="1" dirty="0" smtClean="0"/>
              <a:t>Его, и </a:t>
            </a:r>
            <a:r>
              <a:rPr lang="ru-RU" sz="4400" b="1" dirty="0"/>
              <a:t>в этом мире грешном и </a:t>
            </a:r>
            <a:r>
              <a:rPr lang="ru-RU" sz="4400" b="1" dirty="0" smtClean="0"/>
              <a:t>беспечном, продолжит </a:t>
            </a:r>
            <a:r>
              <a:rPr lang="ru-RU" sz="4400" b="1" dirty="0"/>
              <a:t>дело Бога </a:t>
            </a:r>
            <a:r>
              <a:rPr lang="ru-RU" sz="4400" b="1" dirty="0" smtClean="0"/>
              <a:t>Своего</a:t>
            </a:r>
            <a:r>
              <a:rPr lang="ru-RU" sz="4400" b="1" dirty="0"/>
              <a:t>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496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Прерваны </a:t>
            </a:r>
            <a:r>
              <a:rPr lang="ru-RU" sz="4400" b="1" dirty="0"/>
              <a:t>думы командой </a:t>
            </a:r>
            <a:r>
              <a:rPr lang="ru-RU" sz="4400" b="1" dirty="0" smtClean="0"/>
              <a:t>гневной, и </a:t>
            </a:r>
            <a:r>
              <a:rPr lang="ru-RU" sz="4400" b="1" dirty="0"/>
              <a:t>растянули Христа на </a:t>
            </a:r>
            <a:r>
              <a:rPr lang="ru-RU" sz="4400" b="1" dirty="0" smtClean="0"/>
              <a:t>древе; Гвозди </a:t>
            </a:r>
            <a:r>
              <a:rPr lang="ru-RU" sz="4400" b="1" dirty="0"/>
              <a:t>впивались в чистое </a:t>
            </a:r>
            <a:r>
              <a:rPr lang="ru-RU" sz="4400" b="1" dirty="0" smtClean="0"/>
              <a:t>Тело, делали </a:t>
            </a:r>
            <a:r>
              <a:rPr lang="ru-RU" sz="4400" b="1" dirty="0"/>
              <a:t>люди страшное </a:t>
            </a:r>
            <a:r>
              <a:rPr lang="ru-RU" sz="4400" b="1" dirty="0" smtClean="0"/>
              <a:t>дело, злоба </a:t>
            </a:r>
            <a:r>
              <a:rPr lang="ru-RU" sz="4400" b="1" dirty="0"/>
              <a:t>в сердцах, словно волны в море...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559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Но </a:t>
            </a:r>
            <a:r>
              <a:rPr lang="ru-RU" sz="4400" b="1" dirty="0"/>
              <a:t>не угасла любовь во </a:t>
            </a:r>
            <a:r>
              <a:rPr lang="ru-RU" sz="4400" b="1" dirty="0" smtClean="0"/>
              <a:t>взоре, мир </a:t>
            </a:r>
            <a:r>
              <a:rPr lang="ru-RU" sz="4400" b="1" dirty="0"/>
              <a:t>со креста Он </a:t>
            </a:r>
            <a:r>
              <a:rPr lang="ru-RU" sz="4400" b="1" dirty="0" smtClean="0"/>
              <a:t>благословляет, Дух </a:t>
            </a:r>
            <a:r>
              <a:rPr lang="ru-RU" sz="4400" b="1" dirty="0"/>
              <a:t>Свой Отцу в молитве вручает</a:t>
            </a:r>
            <a:r>
              <a:rPr lang="ru-RU" sz="4400" b="1" dirty="0" smtClean="0"/>
              <a:t>... Тело</a:t>
            </a:r>
            <a:r>
              <a:rPr lang="ru-RU" sz="4400" b="1" dirty="0"/>
              <a:t>, не выдержав, </a:t>
            </a:r>
            <a:r>
              <a:rPr lang="ru-RU" sz="4400" b="1" dirty="0" smtClean="0"/>
              <a:t>надломилось, Сердце </a:t>
            </a:r>
            <a:r>
              <a:rPr lang="ru-RU" sz="4400" b="1" dirty="0"/>
              <a:t>Христово больше не билось</a:t>
            </a:r>
            <a:r>
              <a:rPr lang="ru-RU" sz="4400" b="1" dirty="0" smtClean="0"/>
              <a:t>... Умер </a:t>
            </a:r>
            <a:r>
              <a:rPr lang="ru-RU" sz="4400" b="1" dirty="0"/>
              <a:t>Христос...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790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Но, </a:t>
            </a:r>
            <a:r>
              <a:rPr lang="ru-RU" sz="4400" b="1" dirty="0"/>
              <a:t>вот, наступает </a:t>
            </a:r>
            <a:r>
              <a:rPr lang="ru-RU" sz="4400" b="1" dirty="0" smtClean="0"/>
              <a:t>рассвет! И </a:t>
            </a:r>
            <a:r>
              <a:rPr lang="ru-RU" sz="4400" b="1" dirty="0"/>
              <a:t>в гробе Христа больше </a:t>
            </a:r>
            <a:r>
              <a:rPr lang="ru-RU" sz="4400" b="1" dirty="0" smtClean="0"/>
              <a:t>нет! Ни </a:t>
            </a:r>
            <a:r>
              <a:rPr lang="ru-RU" sz="4400" b="1" dirty="0"/>
              <a:t>смертные </a:t>
            </a:r>
            <a:r>
              <a:rPr lang="ru-RU" sz="4400" b="1" dirty="0" smtClean="0"/>
              <a:t>узы, </a:t>
            </a:r>
            <a:r>
              <a:rPr lang="ru-RU" sz="4400" b="1" dirty="0"/>
              <a:t>ни грозная </a:t>
            </a:r>
            <a:r>
              <a:rPr lang="ru-RU" sz="4400" b="1" dirty="0" smtClean="0"/>
              <a:t>стража не </a:t>
            </a:r>
            <a:r>
              <a:rPr lang="ru-RU" sz="4400" b="1" dirty="0"/>
              <a:t>властны уже над Христом!</a:t>
            </a:r>
            <a:br>
              <a:rPr lang="ru-RU" sz="4400" b="1" dirty="0"/>
            </a:br>
            <a:r>
              <a:rPr lang="ru-RU" sz="4400" b="1" dirty="0" smtClean="0"/>
              <a:t>Идет </a:t>
            </a:r>
            <a:r>
              <a:rPr lang="ru-RU" sz="4400" b="1" dirty="0"/>
              <a:t>Победитель над смертью и </a:t>
            </a:r>
            <a:r>
              <a:rPr lang="ru-RU" sz="4400" b="1" dirty="0" smtClean="0"/>
              <a:t>адом и </a:t>
            </a:r>
            <a:r>
              <a:rPr lang="ru-RU" sz="4400" b="1" dirty="0"/>
              <a:t>мира спасение в Нем!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216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Ему поклонение! За свет, за свет Воскресения слава Ему Претерпевшему.</a:t>
            </a:r>
          </a:p>
          <a:p>
            <a:pPr marL="0" indent="0" algn="r">
              <a:buNone/>
            </a:pPr>
            <a:r>
              <a:rPr lang="ru-RU" sz="4400" b="1" i="1" dirty="0" smtClean="0"/>
              <a:t>Мы приносим Ему! За Его подвиг, </a:t>
            </a:r>
            <a:r>
              <a:rPr lang="ru-RU" sz="4400" b="1" i="1" dirty="0" smtClean="0"/>
              <a:t>з</a:t>
            </a:r>
            <a:r>
              <a:rPr lang="ru-RU" sz="4400" b="1" i="1" dirty="0" smtClean="0"/>
              <a:t>а свет Вечная Слава Ему! </a:t>
            </a:r>
          </a:p>
          <a:p>
            <a:pPr marL="0" indent="0" algn="ctr">
              <a:buNone/>
            </a:pPr>
            <a:r>
              <a:rPr lang="ru-RU" sz="4400" b="1" dirty="0" smtClean="0"/>
              <a:t>Миру спасенье и счастье принесшему!</a:t>
            </a:r>
            <a:br>
              <a:rPr lang="ru-RU" sz="4400" b="1" dirty="0" smtClean="0"/>
            </a:br>
            <a:r>
              <a:rPr lang="ru-RU" sz="4400" b="1" dirty="0" smtClean="0"/>
              <a:t>Вечная слава Христу!!!</a:t>
            </a:r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ru-RU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092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Бессильно время, </a:t>
            </a:r>
            <a:r>
              <a:rPr lang="ru-RU" sz="4400" b="1" dirty="0" smtClean="0"/>
              <a:t>    бессильны годы и </a:t>
            </a:r>
            <a:r>
              <a:rPr lang="ru-RU" sz="4400" b="1" dirty="0"/>
              <a:t>помнят люди о </a:t>
            </a:r>
            <a:r>
              <a:rPr lang="ru-RU" sz="4400" b="1" dirty="0" smtClean="0"/>
              <a:t>том, Как </a:t>
            </a:r>
            <a:r>
              <a:rPr lang="ru-RU" sz="4400" b="1" dirty="0"/>
              <a:t>шел Спаситель к кресту </a:t>
            </a:r>
            <a:r>
              <a:rPr lang="ru-RU" sz="4400" b="1" dirty="0" smtClean="0"/>
              <a:t>Голгофы, и </a:t>
            </a:r>
            <a:r>
              <a:rPr lang="ru-RU" sz="4400" b="1" dirty="0"/>
              <a:t>был </a:t>
            </a:r>
            <a:r>
              <a:rPr lang="ru-RU" sz="4400" b="1" dirty="0" smtClean="0"/>
              <a:t>распят на </a:t>
            </a:r>
            <a:r>
              <a:rPr lang="ru-RU" sz="4400" b="1" dirty="0"/>
              <a:t>нем</a:t>
            </a:r>
            <a:r>
              <a:rPr lang="ru-RU" sz="4400" b="1" dirty="0" smtClean="0"/>
              <a:t>...</a:t>
            </a:r>
            <a:br>
              <a:rPr lang="ru-RU" sz="4400" b="1" dirty="0" smtClean="0"/>
            </a:br>
            <a:r>
              <a:rPr lang="ru-RU" sz="4400" b="1" dirty="0" smtClean="0"/>
              <a:t>Чудную </a:t>
            </a:r>
            <a:r>
              <a:rPr lang="ru-RU" sz="4400" b="1" dirty="0"/>
              <a:t>повесть дней тех </a:t>
            </a:r>
            <a:r>
              <a:rPr lang="ru-RU" sz="4400" b="1" dirty="0" smtClean="0"/>
              <a:t>далеких в </a:t>
            </a:r>
            <a:r>
              <a:rPr lang="ru-RU" sz="4400" b="1" dirty="0"/>
              <a:t>сердце мы </a:t>
            </a:r>
            <a:r>
              <a:rPr lang="ru-RU" sz="4400" b="1" dirty="0" smtClean="0"/>
              <a:t>сбережем...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74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Сад </a:t>
            </a:r>
            <a:r>
              <a:rPr lang="ru-RU" sz="4400" b="1" dirty="0"/>
              <a:t>Гефсиманский </a:t>
            </a:r>
            <a:r>
              <a:rPr lang="ru-RU" sz="4400" b="1" dirty="0" smtClean="0"/>
              <a:t>                     в </a:t>
            </a:r>
            <a:r>
              <a:rPr lang="ru-RU" sz="4400" b="1" dirty="0"/>
              <a:t>грустном молчаньи,</a:t>
            </a:r>
            <a:br>
              <a:rPr lang="ru-RU" sz="4400" b="1" dirty="0"/>
            </a:br>
            <a:r>
              <a:rPr lang="ru-RU" sz="4400" b="1" dirty="0"/>
              <a:t>Скоро незримой битвы </a:t>
            </a:r>
            <a:r>
              <a:rPr lang="ru-RU" sz="4400" b="1" dirty="0" smtClean="0"/>
              <a:t>начало,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/>
              <a:t>Вот под покровом ночи </a:t>
            </a:r>
            <a:r>
              <a:rPr lang="ru-RU" sz="4400" b="1" dirty="0" smtClean="0"/>
              <a:t>угрюмой, низко </a:t>
            </a:r>
            <a:r>
              <a:rPr lang="ru-RU" sz="4400" b="1" dirty="0"/>
              <a:t>в мольбе </a:t>
            </a:r>
            <a:r>
              <a:rPr lang="ru-RU" sz="4400" b="1" dirty="0" smtClean="0"/>
              <a:t>        склонилась </a:t>
            </a:r>
            <a:r>
              <a:rPr lang="ru-RU" sz="4400" b="1" dirty="0"/>
              <a:t>фигура</a:t>
            </a:r>
            <a:br>
              <a:rPr lang="ru-RU" sz="4400" b="1" dirty="0"/>
            </a:br>
            <a:r>
              <a:rPr lang="ru-RU" sz="4400" b="1" dirty="0"/>
              <a:t>Божьего Сына - Он в бореньи.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914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Темные силы идут в </a:t>
            </a:r>
            <a:r>
              <a:rPr lang="ru-RU" sz="4400" b="1" dirty="0" smtClean="0"/>
              <a:t>наступленье, смерть </a:t>
            </a:r>
            <a:r>
              <a:rPr lang="ru-RU" sz="4400" b="1" dirty="0"/>
              <a:t>и Спаситель в порыве </a:t>
            </a:r>
            <a:r>
              <a:rPr lang="ru-RU" sz="4400" b="1" dirty="0" smtClean="0"/>
              <a:t>едином, Слились </a:t>
            </a:r>
            <a:r>
              <a:rPr lang="ru-RU" sz="4400" b="1" dirty="0"/>
              <a:t>в стремительном </a:t>
            </a:r>
            <a:r>
              <a:rPr lang="ru-RU" sz="4400" b="1" dirty="0" smtClean="0"/>
              <a:t>поединке, целого </a:t>
            </a:r>
            <a:r>
              <a:rPr lang="ru-RU" sz="4400" b="1" dirty="0"/>
              <a:t>мира </a:t>
            </a:r>
            <a:r>
              <a:rPr lang="ru-RU" sz="4400" b="1" dirty="0" smtClean="0"/>
              <a:t>    участь </a:t>
            </a:r>
            <a:r>
              <a:rPr lang="ru-RU" sz="4400" b="1" dirty="0"/>
              <a:t>решалась,</a:t>
            </a:r>
            <a:br>
              <a:rPr lang="ru-RU" sz="4400" b="1" dirty="0"/>
            </a:br>
            <a:r>
              <a:rPr lang="ru-RU" sz="4400" b="1" dirty="0"/>
              <a:t>Тайна спасенья Богом </a:t>
            </a:r>
            <a:r>
              <a:rPr lang="ru-RU" sz="4400" b="1" dirty="0" smtClean="0"/>
              <a:t>свершалась в </a:t>
            </a:r>
            <a:r>
              <a:rPr lang="ru-RU" sz="4400" b="1" dirty="0"/>
              <a:t>этом саду...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891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Но </a:t>
            </a:r>
            <a:r>
              <a:rPr lang="ru-RU" sz="4400" b="1" dirty="0"/>
              <a:t>еще не кончена дорога</a:t>
            </a:r>
            <a:r>
              <a:rPr lang="ru-RU" sz="4400" b="1" dirty="0" smtClean="0"/>
              <a:t>... Продолжается </a:t>
            </a:r>
            <a:r>
              <a:rPr lang="ru-RU" sz="4400" b="1" dirty="0"/>
              <a:t>незримый </a:t>
            </a:r>
            <a:r>
              <a:rPr lang="ru-RU" sz="4400" b="1" dirty="0" smtClean="0"/>
              <a:t>бой,  И </a:t>
            </a:r>
            <a:r>
              <a:rPr lang="ru-RU" sz="4400" b="1" dirty="0"/>
              <a:t>стоит перед Христом </a:t>
            </a:r>
            <a:r>
              <a:rPr lang="ru-RU" sz="4400" b="1" dirty="0" smtClean="0"/>
              <a:t>Голгофа, путь </a:t>
            </a:r>
            <a:r>
              <a:rPr lang="ru-RU" sz="4400" b="1" dirty="0"/>
              <a:t>к победе перекрыв собой...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563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Взором </a:t>
            </a:r>
            <a:r>
              <a:rPr lang="ru-RU" sz="4400" b="1" dirty="0"/>
              <a:t>от побоев </a:t>
            </a:r>
            <a:r>
              <a:rPr lang="ru-RU" sz="4400" b="1" dirty="0" smtClean="0"/>
              <a:t>воспаленным, силится </a:t>
            </a:r>
            <a:r>
              <a:rPr lang="ru-RU" sz="4400" b="1" dirty="0"/>
              <a:t>Голгофу </a:t>
            </a:r>
            <a:r>
              <a:rPr lang="ru-RU" sz="4400" b="1" dirty="0" smtClean="0"/>
              <a:t>разглядеть. Ведь </a:t>
            </a:r>
            <a:r>
              <a:rPr lang="ru-RU" sz="4400" b="1" dirty="0"/>
              <a:t>туда по каменистым </a:t>
            </a:r>
            <a:r>
              <a:rPr lang="ru-RU" sz="4400" b="1" dirty="0" smtClean="0"/>
              <a:t>склонам предстоит </a:t>
            </a:r>
            <a:r>
              <a:rPr lang="ru-RU" sz="4400" b="1" dirty="0"/>
              <a:t>взойти и умереть</a:t>
            </a:r>
            <a:r>
              <a:rPr lang="ru-RU" sz="4400" b="1" dirty="0" smtClean="0"/>
              <a:t>... Предстоит </a:t>
            </a:r>
            <a:r>
              <a:rPr lang="ru-RU" sz="4400" b="1" dirty="0"/>
              <a:t>взойти и умереть...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812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Крест </a:t>
            </a:r>
            <a:r>
              <a:rPr lang="ru-RU" sz="4400" b="1" dirty="0"/>
              <a:t>тяжелый сгибает плечи</a:t>
            </a:r>
            <a:r>
              <a:rPr lang="ru-RU" sz="4400" b="1" dirty="0" smtClean="0"/>
              <a:t>... По </a:t>
            </a:r>
            <a:r>
              <a:rPr lang="ru-RU" sz="4400" b="1" dirty="0"/>
              <a:t>дороге кровавый след</a:t>
            </a:r>
            <a:r>
              <a:rPr lang="ru-RU" sz="4400" b="1" dirty="0" smtClean="0"/>
              <a:t>...    Он </a:t>
            </a:r>
            <a:r>
              <a:rPr lang="ru-RU" sz="4400" b="1" dirty="0"/>
              <a:t>страданьям идет на встречу...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063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И </a:t>
            </a:r>
            <a:r>
              <a:rPr lang="ru-RU" sz="4400" b="1" dirty="0"/>
              <a:t>вот она, Голгофская </a:t>
            </a:r>
            <a:r>
              <a:rPr lang="ru-RU" sz="4400" b="1" dirty="0" smtClean="0"/>
              <a:t>вершина... Царит </a:t>
            </a:r>
            <a:r>
              <a:rPr lang="ru-RU" sz="4400" b="1" dirty="0"/>
              <a:t>на ней людского моря </a:t>
            </a:r>
            <a:r>
              <a:rPr lang="ru-RU" sz="4400" b="1" dirty="0" smtClean="0"/>
              <a:t>шум;                Но </a:t>
            </a:r>
            <a:r>
              <a:rPr lang="ru-RU" sz="4400" b="1" dirty="0"/>
              <a:t>сдержано чело у Божья </a:t>
            </a:r>
            <a:r>
              <a:rPr lang="ru-RU" sz="4400" b="1" dirty="0" smtClean="0"/>
              <a:t>Сына... Лежит </a:t>
            </a:r>
            <a:r>
              <a:rPr lang="ru-RU" sz="4400" b="1" dirty="0"/>
              <a:t>на нем печать глубоких дум...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322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О </a:t>
            </a:r>
            <a:r>
              <a:rPr lang="ru-RU" sz="4400" b="1" dirty="0"/>
              <a:t>чем он думает пред смертной </a:t>
            </a:r>
            <a:r>
              <a:rPr lang="ru-RU" sz="4400" b="1" dirty="0" smtClean="0"/>
              <a:t>мукой? О </a:t>
            </a:r>
            <a:r>
              <a:rPr lang="ru-RU" sz="4400" b="1" dirty="0"/>
              <a:t>пройденном пути? Или о </a:t>
            </a:r>
            <a:r>
              <a:rPr lang="ru-RU" sz="4400" b="1" dirty="0" smtClean="0"/>
              <a:t>том, как </a:t>
            </a:r>
            <a:r>
              <a:rPr lang="ru-RU" sz="4400" b="1" dirty="0"/>
              <a:t>пригвоздят Его святые </a:t>
            </a:r>
            <a:r>
              <a:rPr lang="ru-RU" sz="4400" b="1" dirty="0" smtClean="0"/>
              <a:t>руки и, </a:t>
            </a:r>
            <a:r>
              <a:rPr lang="ru-RU" sz="4400" b="1" dirty="0"/>
              <a:t>победив, вернется в Отчий дом?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093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136</TotalTime>
  <Words>349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12</cp:revision>
  <dcterms:created xsi:type="dcterms:W3CDTF">2014-02-02T01:31:40Z</dcterms:created>
  <dcterms:modified xsi:type="dcterms:W3CDTF">2014-02-02T03:48:15Z</dcterms:modified>
</cp:coreProperties>
</file>