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0E7C14-595A-4E59-9204-9ECAA05D12E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D90FCD-7510-45FC-9E46-889391D2D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Умолкните предо Мной, острова! Умолкните острова! Умолкните предо Мной, острова! Говорит Господь, говорит Господь.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079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Вот Он, наш Спаситель! Вот Он, наш Спаситель! Солнце правды взошло над нами. Христос – Солнце правды над нами сияет. Христос – Солнце правды Он – вечный Господь, наш Бог! Наш Бог!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 algn="r">
              <a:buNone/>
            </a:pPr>
            <a:r>
              <a:rPr lang="ru-RU" sz="3600" b="1" dirty="0" smtClean="0"/>
              <a:t>Наш Бог! Наш Бог! Засияло Солнце правды уж над нами, Солнце правды уж над нами, Солнце правды уж над нами вечный Господь, наш Бог! Наш Бог!</a:t>
            </a:r>
          </a:p>
          <a:p>
            <a:pPr marL="0" indent="0" algn="ctr">
              <a:buNone/>
            </a:pPr>
            <a:r>
              <a:rPr lang="ru-RU" sz="3600" b="1" dirty="0" smtClean="0"/>
              <a:t>*****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7175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 Настанет день для вас, благоговеющие пред именем  Моим, говорит Господь. </a:t>
            </a:r>
          </a:p>
          <a:p>
            <a:pPr marL="0" indent="0" algn="ctr">
              <a:buNone/>
            </a:pPr>
            <a:r>
              <a:rPr lang="ru-RU" sz="4400" b="1" dirty="0" smtClean="0"/>
              <a:t>Взойдет солнце правды,                                      Взойдет Солнце правды, взойдет Солнце правды, над святыми Его, будем вечно сиять!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796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Христос – Солнце правды, Христос – Солнце правды, будет вечно сиять над нами, Христос наш великий тогда засияет, как Солнце святое над нами вовек!</a:t>
            </a:r>
          </a:p>
          <a:p>
            <a:pPr marL="0" indent="0">
              <a:buNone/>
            </a:pPr>
            <a:endParaRPr lang="ru-RU" sz="4400" b="1" dirty="0" smtClean="0"/>
          </a:p>
          <a:p>
            <a:pPr marL="0" indent="0" algn="r">
              <a:buNone/>
            </a:pPr>
            <a:r>
              <a:rPr lang="ru-RU" sz="4400" b="1" dirty="0" smtClean="0"/>
              <a:t>              Солнце, Солнце, будет               вечно сиять Христос над нами,              над нами вовек!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50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 исцеление в лучах Его, для всех святых – небесный дар Христа. Увидим Его, как Он есть! Создателя, Создателя, Создателя!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308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Вот Тот, на Которого мы уповали, Вот Тот, на Которого мы уповали,        Вот Тот, на Которого мы                  уповали, </a:t>
            </a:r>
            <a:r>
              <a:rPr lang="ru-RU" sz="4400" b="1" i="1" dirty="0" smtClean="0"/>
              <a:t>(Вот Он) </a:t>
            </a:r>
          </a:p>
          <a:p>
            <a:pPr marL="0" indent="0" algn="ctr">
              <a:buNone/>
            </a:pPr>
            <a:r>
              <a:rPr lang="ru-RU" sz="4400" b="1" dirty="0" smtClean="0"/>
              <a:t>с Ним шли вперед </a:t>
            </a:r>
            <a:r>
              <a:rPr lang="ru-RU" sz="4400" b="1" i="1" dirty="0" smtClean="0"/>
              <a:t>(Вот Он) </a:t>
            </a:r>
          </a:p>
          <a:p>
            <a:pPr marL="0" indent="0" algn="ctr">
              <a:buNone/>
            </a:pPr>
            <a:r>
              <a:rPr lang="ru-RU" sz="4400" b="1" dirty="0" smtClean="0"/>
              <a:t>среди томлений и тревог. </a:t>
            </a:r>
            <a:r>
              <a:rPr lang="ru-RU" sz="4400" b="1" i="1" dirty="0" smtClean="0"/>
              <a:t>(Бог!)</a:t>
            </a:r>
            <a:endParaRPr lang="en-US" sz="4400" b="1" i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649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Его мы возлюбили, </a:t>
            </a:r>
            <a:r>
              <a:rPr lang="ru-RU" sz="4400" b="1" i="1" dirty="0" smtClean="0"/>
              <a:t>(Вот Он!) </a:t>
            </a:r>
            <a:r>
              <a:rPr lang="ru-RU" sz="4400" b="1" dirty="0" smtClean="0"/>
              <a:t>Его завет, </a:t>
            </a:r>
            <a:r>
              <a:rPr lang="ru-RU" sz="4400" b="1" i="1" dirty="0" smtClean="0"/>
              <a:t>(Вот Он!) </a:t>
            </a:r>
            <a:r>
              <a:rPr lang="ru-RU" sz="4400" b="1" dirty="0" smtClean="0"/>
              <a:t>Его закон, </a:t>
            </a:r>
            <a:r>
              <a:rPr lang="ru-RU" sz="4400" b="1" i="1" dirty="0" smtClean="0"/>
              <a:t>(Вот Он!) </a:t>
            </a:r>
            <a:r>
              <a:rPr lang="ru-RU" sz="4400" b="1" dirty="0" smtClean="0"/>
              <a:t>Он наш Спаситель </a:t>
            </a:r>
            <a:r>
              <a:rPr lang="ru-RU" sz="4400" b="1" i="1" dirty="0" smtClean="0"/>
              <a:t>(Вот Он!) </a:t>
            </a:r>
            <a:r>
              <a:rPr lang="ru-RU" sz="4400" b="1" dirty="0" smtClean="0"/>
              <a:t>и вечный Бог! </a:t>
            </a:r>
            <a:r>
              <a:rPr lang="ru-RU" sz="4400" b="1" i="1" dirty="0" smtClean="0"/>
              <a:t>(Бог!)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xmlns="" val="4263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Вот Тот, на Которого мы уповали, Вот Тот, на Которого мы уповали. Создатель наш, Спаситель наш, проливший Кровь за нас Иисус Христос!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647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О, час желанный встречи с Иисусом в небесах! Нам свет любви сиял в Твоих очах! Ты влек нас от земли, мы за Тобой пошли, чтоб слиться на всегда в Твоих лучах!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Час желанный в небесах! Нам свет сиял в Твоих очах! Влек нас Ты, мы вслед пошли, чтоб слиться там в лучах!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6274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Хвала Тебе, Великий Бог, хвала любви Твоей от островов и широты морей! Надежда наша Ты, спасенье наше Ты! Христос, великий светоч вечных дней!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Честь, хвала любви Твоей от островов и от морей! Ты надежда наша, Ты светильник вечных дней!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835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424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2014-03-02T04:17:24Z</dcterms:created>
  <dcterms:modified xsi:type="dcterms:W3CDTF">2018-04-08T21:44:14Z</dcterms:modified>
</cp:coreProperties>
</file>