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6" y="-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BED7-E0A6-4125-B032-83BB90041C66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B778-B044-44F6-9322-6DFF2AB7D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485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BED7-E0A6-4125-B032-83BB90041C66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B778-B044-44F6-9322-6DFF2AB7D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157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BED7-E0A6-4125-B032-83BB90041C66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B778-B044-44F6-9322-6DFF2AB7D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12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BED7-E0A6-4125-B032-83BB90041C66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B778-B044-44F6-9322-6DFF2AB7D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82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BED7-E0A6-4125-B032-83BB90041C66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B778-B044-44F6-9322-6DFF2AB7D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31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BED7-E0A6-4125-B032-83BB90041C66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B778-B044-44F6-9322-6DFF2AB7D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545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BED7-E0A6-4125-B032-83BB90041C66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B778-B044-44F6-9322-6DFF2AB7D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70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BED7-E0A6-4125-B032-83BB90041C66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B778-B044-44F6-9322-6DFF2AB7D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18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BED7-E0A6-4125-B032-83BB90041C66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B778-B044-44F6-9322-6DFF2AB7D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3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BED7-E0A6-4125-B032-83BB90041C66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B778-B044-44F6-9322-6DFF2AB7D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1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BED7-E0A6-4125-B032-83BB90041C66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B778-B044-44F6-9322-6DFF2AB7D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11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EBED7-E0A6-4125-B032-83BB90041C66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CB778-B044-44F6-9322-6DFF2AB7D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7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61156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У серці спогади живуть моєму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Про те, що Ти не раз </a:t>
            </a:r>
            <a:endParaRPr lang="en-US" sz="5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мене прощав,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Коли я у глибокому смиренні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Коліна, як сьогодні, преклоняв.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522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-2115616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5400" b="1" dirty="0" smtClean="0">
                <a:solidFill>
                  <a:schemeClr val="bg1"/>
                </a:solidFill>
              </a:rPr>
              <a:t>“</a:t>
            </a:r>
            <a:r>
              <a:rPr lang="uk-UA" sz="5400" b="1" dirty="0" smtClean="0">
                <a:solidFill>
                  <a:schemeClr val="bg1"/>
                </a:solidFill>
              </a:rPr>
              <a:t>Залиш і ще на рік, залиш,-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Я голос чую з неба,-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Залиш, залиш, не зрубуй</a:t>
            </a:r>
            <a:r>
              <a:rPr lang="en-US" sz="5400" b="1" dirty="0" smtClean="0">
                <a:solidFill>
                  <a:schemeClr val="bg1"/>
                </a:solidFill>
              </a:rPr>
              <a:t>”</a:t>
            </a:r>
            <a:r>
              <a:rPr lang="uk-UA" sz="5400" b="1" dirty="0" smtClean="0">
                <a:solidFill>
                  <a:schemeClr val="bg1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За що, за що мене Ти, Боже, любиш, любиш?</a:t>
            </a:r>
          </a:p>
        </p:txBody>
      </p:sp>
    </p:spTree>
    <p:extLst>
      <p:ext uri="{BB962C8B-B14F-4D97-AF65-F5344CB8AC3E}">
        <p14:creationId xmlns:p14="http://schemas.microsoft.com/office/powerpoint/2010/main" val="3155950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-1683568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459432"/>
            <a:ext cx="9144000" cy="7317432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Життя не прагнув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пізнавати суті,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Служив гріху, долала суєта,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І на вазі святого правосуддя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Я легшим від піщинки, мабуть, став.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668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19716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/>
          <a:lstStyle/>
          <a:p>
            <a:pPr marL="0" indent="0" algn="ctr">
              <a:buNone/>
            </a:pPr>
            <a:endParaRPr lang="en-US" sz="5400" b="1" dirty="0" smtClean="0"/>
          </a:p>
          <a:p>
            <a:pPr marL="0" indent="0" algn="ctr">
              <a:buNone/>
            </a:pPr>
            <a:r>
              <a:rPr lang="en-US" sz="5400" b="1" dirty="0" smtClean="0">
                <a:solidFill>
                  <a:schemeClr val="bg1"/>
                </a:solidFill>
              </a:rPr>
              <a:t>“</a:t>
            </a:r>
            <a:r>
              <a:rPr lang="uk-UA" sz="5400" b="1" dirty="0" smtClean="0">
                <a:solidFill>
                  <a:schemeClr val="bg1"/>
                </a:solidFill>
              </a:rPr>
              <a:t>Залиш і ще на </a:t>
            </a:r>
            <a:r>
              <a:rPr lang="uk-UA" sz="5400" b="1" dirty="0" smtClean="0">
                <a:solidFill>
                  <a:schemeClr val="bg1"/>
                </a:solidFill>
              </a:rPr>
              <a:t>день</a:t>
            </a:r>
            <a:r>
              <a:rPr lang="uk-UA" sz="5400" b="1" dirty="0" smtClean="0">
                <a:solidFill>
                  <a:schemeClr val="bg1"/>
                </a:solidFill>
              </a:rPr>
              <a:t>, залиш,-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Я голос чую з неба,-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Залиш, залиш, не зрубуй</a:t>
            </a:r>
            <a:r>
              <a:rPr lang="en-US" sz="5400" b="1" dirty="0" smtClean="0">
                <a:solidFill>
                  <a:schemeClr val="bg1"/>
                </a:solidFill>
              </a:rPr>
              <a:t>”</a:t>
            </a:r>
            <a:r>
              <a:rPr lang="uk-UA" sz="5400" b="1" dirty="0" smtClean="0">
                <a:solidFill>
                  <a:schemeClr val="bg1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За що, за що мене Ти, Боже, любиш, любиш?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93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827584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Згадалися Ананій і Сапфіра...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Неправда їх згубила назавжди.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Прости мене, мій Боже,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що у світі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Я часто сам подібним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був до них.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367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1827584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/>
          <a:lstStyle/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r>
              <a:rPr lang="en-US" sz="5400" b="1" dirty="0" smtClean="0">
                <a:solidFill>
                  <a:schemeClr val="bg1"/>
                </a:solidFill>
              </a:rPr>
              <a:t>“</a:t>
            </a:r>
            <a:r>
              <a:rPr lang="uk-UA" sz="5400" b="1" dirty="0" smtClean="0">
                <a:solidFill>
                  <a:schemeClr val="bg1"/>
                </a:solidFill>
              </a:rPr>
              <a:t>Залиш і ще на мить, залиш,-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Я голос чую з неба,-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Залиш, залиш, не зрубуй</a:t>
            </a:r>
            <a:r>
              <a:rPr lang="en-US" sz="5400" b="1" dirty="0" smtClean="0">
                <a:solidFill>
                  <a:schemeClr val="bg1"/>
                </a:solidFill>
              </a:rPr>
              <a:t>”</a:t>
            </a:r>
            <a:r>
              <a:rPr lang="uk-UA" sz="5400" b="1" dirty="0" smtClean="0">
                <a:solidFill>
                  <a:schemeClr val="bg1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За що, за що мене Ти, Боже, любиш, любиш?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327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161156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531440"/>
            <a:ext cx="9144000" cy="738944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dirty="0" smtClean="0"/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Я милості й любові </a:t>
            </a:r>
            <a:endParaRPr lang="en-US" sz="5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не достойний</a:t>
            </a:r>
            <a:r>
              <a:rPr lang="en-US" sz="5400" b="1" dirty="0" smtClean="0">
                <a:solidFill>
                  <a:schemeClr val="bg1"/>
                </a:solidFill>
              </a:rPr>
              <a:t>,</a:t>
            </a:r>
            <a:endParaRPr lang="uk-UA" sz="5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І вирок у свідомості звучить: </a:t>
            </a:r>
          </a:p>
          <a:p>
            <a:pPr marL="0" indent="0" algn="ctr">
              <a:buNone/>
            </a:pPr>
            <a:r>
              <a:rPr lang="en-US" sz="5400" b="1" dirty="0" smtClean="0">
                <a:solidFill>
                  <a:schemeClr val="bg1"/>
                </a:solidFill>
              </a:rPr>
              <a:t>“</a:t>
            </a:r>
            <a:r>
              <a:rPr lang="uk-UA" sz="5400" b="1" dirty="0" smtClean="0">
                <a:solidFill>
                  <a:schemeClr val="bg1"/>
                </a:solidFill>
              </a:rPr>
              <a:t>Його, як неслухняного Іону,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В глибини моря викиньте скоріш!</a:t>
            </a:r>
            <a:r>
              <a:rPr lang="en-US" sz="5400" b="1" dirty="0" smtClean="0">
                <a:solidFill>
                  <a:schemeClr val="bg1"/>
                </a:solidFill>
              </a:rPr>
              <a:t>”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891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161156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/>
          <a:lstStyle/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r>
              <a:rPr lang="en-US" sz="5400" b="1" dirty="0" smtClean="0">
                <a:solidFill>
                  <a:schemeClr val="bg1"/>
                </a:solidFill>
              </a:rPr>
              <a:t>“</a:t>
            </a:r>
            <a:r>
              <a:rPr lang="uk-UA" sz="5400" b="1" dirty="0" smtClean="0">
                <a:solidFill>
                  <a:schemeClr val="bg1"/>
                </a:solidFill>
              </a:rPr>
              <a:t>Залиш і ще на рік, залиш,-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Я голос чую з неба,-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Залиш, залиш, не зрубуй</a:t>
            </a:r>
            <a:r>
              <a:rPr lang="en-US" sz="5400" b="1" dirty="0" smtClean="0">
                <a:solidFill>
                  <a:schemeClr val="bg1"/>
                </a:solidFill>
              </a:rPr>
              <a:t>”</a:t>
            </a:r>
            <a:r>
              <a:rPr lang="uk-UA" sz="5400" b="1" dirty="0" smtClean="0">
                <a:solidFill>
                  <a:schemeClr val="bg1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За що, за що мене Ти, Боже, любиш, любиш?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165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255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5</cp:revision>
  <dcterms:created xsi:type="dcterms:W3CDTF">2013-09-20T05:27:03Z</dcterms:created>
  <dcterms:modified xsi:type="dcterms:W3CDTF">2013-09-20T06:13:39Z</dcterms:modified>
</cp:coreProperties>
</file>