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62AD-1392-4DE7-B2E4-B433D444AF0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13489-40D5-44C8-B54A-BAAD100E6F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685800"/>
            <a:ext cx="72390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У ночі до пастухів неземний долинув спів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То небесний хор співав про Ісуса сповіщав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85800"/>
            <a:ext cx="7086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Слава слава Богу він нас полюбив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 небеса дорогу людям всім відкрив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609600"/>
            <a:ext cx="70104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Стало тихо в небесах пастухи здолавши страх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Швидко в Вифлеєм пішли Немовля в хліві знайшли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609600"/>
            <a:ext cx="70104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Слава слава Богу він нас полюбив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 небеса дорогу людям всім відкрив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457200"/>
            <a:ext cx="70104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Щоб тепер Христа знайти в Вифлеєм не треба йти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Він присутній серед нас кожний день і кожний час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0"/>
            <a:ext cx="915578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62484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Слава слава Богу він нас полюбив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 небеса дорогу людям всім відкрив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2016-12-19T00:11:48Z</dcterms:created>
  <dcterms:modified xsi:type="dcterms:W3CDTF">2016-12-19T00:19:33Z</dcterms:modified>
</cp:coreProperties>
</file>