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5AC7-19A8-4DC7-93D4-8A36E783B3E6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B6D5-CA48-4EFC-AB77-951EC7E4C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5AC7-19A8-4DC7-93D4-8A36E783B3E6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B6D5-CA48-4EFC-AB77-951EC7E4C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5AC7-19A8-4DC7-93D4-8A36E783B3E6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B6D5-CA48-4EFC-AB77-951EC7E4C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5AC7-19A8-4DC7-93D4-8A36E783B3E6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B6D5-CA48-4EFC-AB77-951EC7E4C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5AC7-19A8-4DC7-93D4-8A36E783B3E6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B6D5-CA48-4EFC-AB77-951EC7E4C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5AC7-19A8-4DC7-93D4-8A36E783B3E6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B6D5-CA48-4EFC-AB77-951EC7E4C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5AC7-19A8-4DC7-93D4-8A36E783B3E6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B6D5-CA48-4EFC-AB77-951EC7E4C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5AC7-19A8-4DC7-93D4-8A36E783B3E6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B6D5-CA48-4EFC-AB77-951EC7E4C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5AC7-19A8-4DC7-93D4-8A36E783B3E6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B6D5-CA48-4EFC-AB77-951EC7E4C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5AC7-19A8-4DC7-93D4-8A36E783B3E6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B6D5-CA48-4EFC-AB77-951EC7E4C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5AC7-19A8-4DC7-93D4-8A36E783B3E6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B6D5-CA48-4EFC-AB77-951EC7E4C2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65AC7-19A8-4DC7-93D4-8A36E783B3E6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EB6D5-CA48-4EFC-AB77-951EC7E4C2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У </a:t>
            </a:r>
            <a:r>
              <a:rPr lang="uk-UA" sz="4400" b="1" dirty="0"/>
              <a:t>житті ви від праці тяжкої </a:t>
            </a:r>
            <a:r>
              <a:rPr lang="uk-UA" sz="4400" b="1" dirty="0" smtClean="0"/>
              <a:t>стомилися,</a:t>
            </a:r>
            <a:r>
              <a:rPr lang="en-US" sz="4400" b="1" dirty="0" smtClean="0"/>
              <a:t> </a:t>
            </a:r>
            <a:r>
              <a:rPr lang="uk-UA" sz="4400" b="1" dirty="0" smtClean="0"/>
              <a:t>Від </a:t>
            </a:r>
            <a:r>
              <a:rPr lang="uk-UA" sz="4400" b="1" dirty="0"/>
              <a:t>сердечного болю, від вилитих сліз,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Для засмучених душ одне місце </a:t>
            </a:r>
            <a:r>
              <a:rPr lang="uk-UA" sz="4400" b="1" dirty="0" smtClean="0"/>
              <a:t>лишилося</a:t>
            </a:r>
            <a:r>
              <a:rPr lang="en-US" sz="4400" b="1" dirty="0"/>
              <a:t>,</a:t>
            </a:r>
            <a:r>
              <a:rPr lang="en-US" sz="4400" b="1" dirty="0" smtClean="0"/>
              <a:t> </a:t>
            </a:r>
            <a:r>
              <a:rPr lang="uk-UA" sz="4400" b="1" dirty="0" smtClean="0"/>
              <a:t>Дому </a:t>
            </a:r>
            <a:r>
              <a:rPr lang="uk-UA" sz="4400" b="1" dirty="0"/>
              <a:t>Божого затишок тут на землі.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В </a:t>
            </a:r>
            <a:r>
              <a:rPr lang="uk-UA" sz="4400" b="1" dirty="0"/>
              <a:t>цьому домі живе ще надія </a:t>
            </a:r>
            <a:r>
              <a:rPr lang="uk-UA" sz="4400" b="1" dirty="0" smtClean="0"/>
              <a:t>сподівана</a:t>
            </a:r>
            <a:r>
              <a:rPr lang="en-US" sz="4400" b="1" dirty="0" smtClean="0"/>
              <a:t>, </a:t>
            </a:r>
            <a:r>
              <a:rPr lang="uk-UA" sz="4400" b="1" dirty="0" smtClean="0"/>
              <a:t>І </a:t>
            </a:r>
            <a:r>
              <a:rPr lang="uk-UA" sz="4400" b="1" dirty="0"/>
              <a:t>звіщається грішним Христа благодать,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Ще лунають молитви із дружними </a:t>
            </a:r>
            <a:r>
              <a:rPr lang="uk-UA" sz="4400" b="1" dirty="0" smtClean="0"/>
              <a:t>співами,</a:t>
            </a:r>
            <a:r>
              <a:rPr lang="en-US" sz="4400" b="1" dirty="0" smtClean="0"/>
              <a:t> </a:t>
            </a:r>
            <a:r>
              <a:rPr lang="uk-UA" sz="4400" b="1" dirty="0" smtClean="0"/>
              <a:t>Тут </a:t>
            </a:r>
            <a:r>
              <a:rPr lang="uk-UA" sz="4400" b="1" dirty="0"/>
              <a:t>ще люди упавши уміють вставать.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Тут </a:t>
            </a:r>
            <a:r>
              <a:rPr lang="uk-UA" sz="4400" b="1" dirty="0"/>
              <a:t>далеке минуле із вічними </a:t>
            </a:r>
            <a:r>
              <a:rPr lang="uk-UA" sz="4400" b="1" dirty="0" smtClean="0"/>
              <a:t>тайнами</a:t>
            </a:r>
            <a:r>
              <a:rPr lang="en-US" sz="4400" b="1" dirty="0" smtClean="0"/>
              <a:t>, </a:t>
            </a:r>
            <a:r>
              <a:rPr lang="uk-UA" sz="4400" b="1" dirty="0" smtClean="0"/>
              <a:t>Гармонійно </a:t>
            </a:r>
            <a:r>
              <a:rPr lang="uk-UA" sz="4400" b="1" dirty="0"/>
              <a:t>з’єднались в прозрівших серцях,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Люди, дружба й любов для яких є </a:t>
            </a:r>
            <a:r>
              <a:rPr lang="uk-UA" sz="4400" b="1" dirty="0" smtClean="0"/>
              <a:t>звичайними,</a:t>
            </a:r>
            <a:r>
              <a:rPr lang="en-US" sz="4400" b="1" dirty="0" smtClean="0"/>
              <a:t> </a:t>
            </a:r>
            <a:r>
              <a:rPr lang="uk-UA" sz="4400" b="1" dirty="0" smtClean="0"/>
              <a:t>Не </a:t>
            </a:r>
            <a:r>
              <a:rPr lang="uk-UA" sz="4400" b="1" dirty="0"/>
              <a:t>соромляться в небо підняти лиця.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В </a:t>
            </a:r>
            <a:r>
              <a:rPr lang="uk-UA" sz="4400" b="1" dirty="0"/>
              <a:t>цьому домі донині в гріхах своїх </a:t>
            </a:r>
            <a:r>
              <a:rPr lang="uk-UA" sz="4400" b="1" dirty="0" smtClean="0"/>
              <a:t>каються,</a:t>
            </a:r>
            <a:r>
              <a:rPr lang="en-US" sz="4400" b="1" dirty="0" smtClean="0"/>
              <a:t> </a:t>
            </a:r>
            <a:r>
              <a:rPr lang="uk-UA" sz="4400" b="1" dirty="0" smtClean="0"/>
              <a:t>Не </a:t>
            </a:r>
            <a:r>
              <a:rPr lang="uk-UA" sz="4400" b="1" dirty="0"/>
              <a:t>забули важливого слова </a:t>
            </a:r>
            <a:r>
              <a:rPr lang="en-US" sz="4400" b="1" dirty="0" smtClean="0"/>
              <a:t>“</a:t>
            </a:r>
            <a:r>
              <a:rPr lang="uk-UA" sz="4400" b="1" dirty="0" smtClean="0"/>
              <a:t>прости</a:t>
            </a:r>
            <a:r>
              <a:rPr lang="en-US" sz="4400" b="1" dirty="0" smtClean="0"/>
              <a:t>”</a:t>
            </a:r>
            <a:r>
              <a:rPr lang="uk-UA" sz="4400" b="1" dirty="0" smtClean="0"/>
              <a:t>,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Ще у пам’ять про Господа хліб тут </a:t>
            </a:r>
            <a:r>
              <a:rPr lang="uk-UA" sz="4400" b="1" dirty="0" smtClean="0"/>
              <a:t>ламається,</a:t>
            </a:r>
            <a:r>
              <a:rPr lang="en-US" sz="4400" b="1" dirty="0" smtClean="0"/>
              <a:t> </a:t>
            </a:r>
            <a:r>
              <a:rPr lang="uk-UA" sz="4400" b="1" dirty="0" smtClean="0"/>
              <a:t>Тим</a:t>
            </a:r>
            <a:r>
              <a:rPr lang="uk-UA" sz="4400" b="1" dirty="0"/>
              <a:t>, хто гине, спасіння тут можна знайти.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Серед </a:t>
            </a:r>
            <a:r>
              <a:rPr lang="uk-UA" sz="4400" b="1" dirty="0"/>
              <a:t>світу, в якому ми ще </a:t>
            </a:r>
            <a:r>
              <a:rPr lang="uk-UA" sz="4400" b="1" dirty="0" smtClean="0"/>
              <a:t>пробуваємо,</a:t>
            </a:r>
            <a:r>
              <a:rPr lang="en-US" sz="4400" b="1" dirty="0" smtClean="0"/>
              <a:t> </a:t>
            </a:r>
            <a:r>
              <a:rPr lang="uk-UA" sz="4400" b="1" dirty="0" smtClean="0"/>
              <a:t>Цінувать </a:t>
            </a:r>
            <a:r>
              <a:rPr lang="uk-UA" sz="4400" b="1" dirty="0"/>
              <a:t>починаєш зібрання святих,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Змістом Божого слова свій дух </a:t>
            </a:r>
            <a:r>
              <a:rPr lang="uk-UA" sz="4400" b="1" dirty="0" smtClean="0"/>
              <a:t>підкріпляємо,</a:t>
            </a:r>
            <a:r>
              <a:rPr lang="en-US" sz="4400" b="1" dirty="0" smtClean="0"/>
              <a:t> </a:t>
            </a:r>
            <a:r>
              <a:rPr lang="uk-UA" sz="4400" b="1" dirty="0" smtClean="0"/>
              <a:t>Змістом </a:t>
            </a:r>
            <a:r>
              <a:rPr lang="uk-UA" sz="4400" b="1" dirty="0"/>
              <a:t>вічним, глибоким всіх істин живих.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Тут далеке минуле із вічними тайнами</a:t>
            </a:r>
            <a:r>
              <a:rPr lang="en-US" sz="4400" b="1" dirty="0" smtClean="0"/>
              <a:t>, </a:t>
            </a:r>
            <a:r>
              <a:rPr lang="uk-UA" sz="4400" b="1" dirty="0" smtClean="0"/>
              <a:t>Гармонійно з’єднались в прозрівших серцях,</a:t>
            </a: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Люди, дружба й любов для яких є звичайними,</a:t>
            </a:r>
            <a:r>
              <a:rPr lang="en-US" sz="4400" b="1" dirty="0" smtClean="0"/>
              <a:t> </a:t>
            </a:r>
            <a:r>
              <a:rPr lang="uk-UA" sz="4400" b="1" dirty="0" smtClean="0"/>
              <a:t>Не соромляться в небо підняти лиця.</a:t>
            </a:r>
            <a:endParaRPr lang="en-US" sz="4400" b="1" dirty="0" smtClean="0"/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І </a:t>
            </a:r>
            <a:r>
              <a:rPr lang="uk-UA" sz="4400" b="1" dirty="0"/>
              <a:t>всі наші хвороби, падіння і </a:t>
            </a:r>
            <a:r>
              <a:rPr lang="uk-UA" sz="4400" b="1" dirty="0" smtClean="0"/>
              <a:t>слабкості</a:t>
            </a:r>
            <a:r>
              <a:rPr lang="en-US" sz="4400" b="1" dirty="0" smtClean="0"/>
              <a:t>, </a:t>
            </a:r>
            <a:r>
              <a:rPr lang="uk-UA" sz="4400" b="1" dirty="0" smtClean="0"/>
              <a:t>Так </a:t>
            </a:r>
            <a:r>
              <a:rPr lang="uk-UA" sz="4400" b="1" dirty="0"/>
              <a:t>малі в порівняні з недугом світським,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Тут багато утіхи, надії і </a:t>
            </a:r>
            <a:r>
              <a:rPr lang="uk-UA" sz="4400" b="1" dirty="0" smtClean="0"/>
              <a:t>радості,</a:t>
            </a:r>
            <a:r>
              <a:rPr lang="en-US" sz="4400" b="1" dirty="0" smtClean="0"/>
              <a:t> </a:t>
            </a:r>
            <a:r>
              <a:rPr lang="uk-UA" sz="4400" b="1" dirty="0" smtClean="0"/>
              <a:t>Співчуття </a:t>
            </a:r>
            <a:r>
              <a:rPr lang="uk-UA" sz="4400" b="1" dirty="0"/>
              <a:t>та уваги всім душам людським.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Хай </a:t>
            </a:r>
            <a:r>
              <a:rPr lang="uk-UA" sz="4400" b="1" dirty="0"/>
              <a:t>життя все на вдячності буде </a:t>
            </a:r>
            <a:r>
              <a:rPr lang="uk-UA" sz="4400" b="1" dirty="0" smtClean="0"/>
              <a:t>основане,</a:t>
            </a:r>
            <a:r>
              <a:rPr lang="en-US" sz="4400" b="1" dirty="0" smtClean="0"/>
              <a:t> </a:t>
            </a:r>
            <a:r>
              <a:rPr lang="uk-UA" sz="4400" b="1" dirty="0" smtClean="0"/>
              <a:t>Кожен </a:t>
            </a:r>
            <a:r>
              <a:rPr lang="uk-UA" sz="4400" b="1" dirty="0"/>
              <a:t>день, кожну мить для Творця присвяти,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За чудове духовне єднання </a:t>
            </a:r>
            <a:r>
              <a:rPr lang="uk-UA" sz="4400" b="1" dirty="0" smtClean="0"/>
              <a:t>дароване</a:t>
            </a:r>
            <a:r>
              <a:rPr lang="en-US" sz="4400" b="1" dirty="0" smtClean="0"/>
              <a:t>, </a:t>
            </a:r>
            <a:r>
              <a:rPr lang="uk-UA" sz="4400" b="1" dirty="0" smtClean="0"/>
              <a:t>В </a:t>
            </a:r>
            <a:r>
              <a:rPr lang="uk-UA" sz="4400" b="1" dirty="0"/>
              <a:t>Церкві Божій, у зборі Христових святих.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Тут далеке минуле із вічними тайнами</a:t>
            </a:r>
            <a:r>
              <a:rPr lang="en-US" sz="4400" b="1" dirty="0" smtClean="0"/>
              <a:t>, </a:t>
            </a:r>
            <a:r>
              <a:rPr lang="uk-UA" sz="4400" b="1" dirty="0" smtClean="0"/>
              <a:t>Гармонійно з’єднались в прозрівших серцях,</a:t>
            </a: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Люди, дружба й любов для яких є звичайними,</a:t>
            </a:r>
            <a:r>
              <a:rPr lang="en-US" sz="4400" b="1" dirty="0" smtClean="0"/>
              <a:t> </a:t>
            </a:r>
            <a:r>
              <a:rPr lang="uk-UA" sz="4400" b="1" dirty="0" smtClean="0"/>
              <a:t>Не соромляться в небо підняти лиця.</a:t>
            </a:r>
            <a:endParaRPr lang="en-US" sz="4400" b="1" dirty="0" smtClean="0"/>
          </a:p>
          <a:p>
            <a:pPr algn="ctr">
              <a:buNone/>
            </a:pPr>
            <a:r>
              <a:rPr lang="en-US" sz="4400" b="1" dirty="0" smtClean="0"/>
              <a:t>*****</a:t>
            </a:r>
            <a:endParaRPr lang="en-US" sz="4400" b="1" dirty="0" smtClean="0"/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278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2</cp:revision>
  <dcterms:created xsi:type="dcterms:W3CDTF">2017-02-11T17:06:54Z</dcterms:created>
  <dcterms:modified xsi:type="dcterms:W3CDTF">2017-02-11T17:22:06Z</dcterms:modified>
</cp:coreProperties>
</file>