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D856E0-FF1C-490A-95DA-6DD3FF44C85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2EFCED-F059-4D51-8D15-AD00470C03C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1. Ты — мой Бог Святой,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Я к Тебе стремлюсь,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Ибо знаю: в Тебе — покой.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034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У Твоей груди успокоюсь я,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Успокоится сердце мое.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85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2. Знаю, что в Тебе -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Радость вечная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И любовь неизменная.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483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У Твоей груди успокоюсь я,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Успокоится сердце мое.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32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3. И никто уже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Не лишит меня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Этой радости неземной.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992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У Твоей груди успокоюсь я,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Успокоится сердце мое.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745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4. И когда придет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Тот последний час,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/>
              <a:t>Верю, примешь меня к Себе.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590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У Твоей груди успокоюсь я,</a:t>
            </a:r>
            <a:br>
              <a:rPr lang="ru-RU" sz="4400" b="1" dirty="0"/>
            </a:br>
            <a:r>
              <a:rPr lang="ru-RU" sz="4400" b="1" dirty="0"/>
              <a:t>Успокоится сердце мое</a:t>
            </a:r>
            <a:r>
              <a:rPr lang="ru-RU" sz="4400" b="1" dirty="0" smtClean="0"/>
              <a:t>.</a:t>
            </a:r>
          </a:p>
          <a:p>
            <a:pPr marL="0" indent="0" algn="ctr">
              <a:buNone/>
            </a:pPr>
            <a:r>
              <a:rPr lang="ru-RU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3068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</TotalTime>
  <Words>50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2015-02-15T23:44:27Z</dcterms:created>
  <dcterms:modified xsi:type="dcterms:W3CDTF">2015-02-15T23:52:01Z</dcterms:modified>
</cp:coreProperties>
</file>