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08" y="-5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E2F6-8384-40E1-94D8-12D93F3148A2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C644-C338-4677-B608-C1279190DD5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E2F6-8384-40E1-94D8-12D93F3148A2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C644-C338-4677-B608-C1279190D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E2F6-8384-40E1-94D8-12D93F3148A2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C644-C338-4677-B608-C1279190D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E2F6-8384-40E1-94D8-12D93F3148A2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C644-C338-4677-B608-C1279190D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E2F6-8384-40E1-94D8-12D93F3148A2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421C644-C338-4677-B608-C1279190D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E2F6-8384-40E1-94D8-12D93F3148A2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C644-C338-4677-B608-C1279190D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E2F6-8384-40E1-94D8-12D93F3148A2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C644-C338-4677-B608-C1279190D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E2F6-8384-40E1-94D8-12D93F3148A2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C644-C338-4677-B608-C1279190D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E2F6-8384-40E1-94D8-12D93F3148A2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C644-C338-4677-B608-C1279190D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E2F6-8384-40E1-94D8-12D93F3148A2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C644-C338-4677-B608-C1279190D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E2F6-8384-40E1-94D8-12D93F3148A2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C644-C338-4677-B608-C1279190D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D90E2F6-8384-40E1-94D8-12D93F3148A2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421C644-C338-4677-B608-C1279190DD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Тиша скрізь... Ні душі поблизу.                          В самоті преклонився Ісус. </a:t>
            </a:r>
          </a:p>
          <a:p>
            <a:pPr marL="0" indent="0" algn="ctr">
              <a:buNone/>
            </a:pPr>
            <a:r>
              <a:rPr lang="uk-UA" sz="4400" b="1" dirty="0" smtClean="0"/>
              <a:t>В тузі серця Свого молить Він: </a:t>
            </a:r>
            <a:r>
              <a:rPr lang="en-US" sz="4400" b="1" dirty="0" smtClean="0"/>
              <a:t>“</a:t>
            </a:r>
            <a:r>
              <a:rPr lang="uk-UA" sz="4400" b="1" dirty="0" smtClean="0"/>
              <a:t>Пронеси чашу цю, Отче Мій</a:t>
            </a:r>
            <a:r>
              <a:rPr lang="en-US" sz="4400" b="1" dirty="0" smtClean="0"/>
              <a:t>”</a:t>
            </a:r>
            <a:r>
              <a:rPr lang="uk-UA" sz="4400" b="1" dirty="0" smtClean="0"/>
              <a:t>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83514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Ти чашу всю випив до дна,                                          хоч і гіркою була.</a:t>
            </a:r>
          </a:p>
          <a:p>
            <a:pPr marL="0" indent="0" algn="ctr">
              <a:buNone/>
            </a:pPr>
            <a:r>
              <a:rPr lang="uk-UA" sz="4400" b="1" dirty="0" smtClean="0"/>
              <a:t>Кров стікала струмками Твоя, мир, спасіння тепер маю я.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94423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2. Тьма навкруг... У скорботі душа. Щоб Отець вчув Його, Він бажав. </a:t>
            </a:r>
          </a:p>
          <a:p>
            <a:pPr marL="0" indent="0" algn="ctr">
              <a:buNone/>
            </a:pPr>
            <a:r>
              <a:rPr lang="uk-UA" sz="4400" b="1" dirty="0" smtClean="0"/>
              <a:t>Піт кривавий стікав із чола                                                     від тяжкого боріння Христа.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66643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Ти чашу всю випив до дна,                                                        хоч і гіркою була.</a:t>
            </a:r>
          </a:p>
          <a:p>
            <a:pPr marL="0" indent="0" algn="ctr">
              <a:buNone/>
            </a:pPr>
            <a:r>
              <a:rPr lang="uk-UA" sz="4400" b="1" dirty="0" smtClean="0"/>
              <a:t>Кров стікала струмками Твоя, мир, спасіння тепер маю я.</a:t>
            </a: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20169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3. </a:t>
            </a:r>
            <a:r>
              <a:rPr lang="en-US" sz="4400" b="1" dirty="0" smtClean="0"/>
              <a:t>“</a:t>
            </a:r>
            <a:r>
              <a:rPr lang="uk-UA" sz="4400" b="1" dirty="0" smtClean="0"/>
              <a:t>Отче мій, не залиш, Я молю!                                                       І зміцни в битві душу Мою. </a:t>
            </a:r>
          </a:p>
          <a:p>
            <a:pPr marL="0" indent="0" algn="ctr">
              <a:buNone/>
            </a:pPr>
            <a:r>
              <a:rPr lang="uk-UA" sz="4400" b="1" dirty="0" smtClean="0"/>
              <a:t>Хай здійсниться лиш воля Твоя, все звершити Мені сили дай!</a:t>
            </a:r>
            <a:r>
              <a:rPr lang="en-US" sz="4400" b="1" dirty="0" smtClean="0"/>
              <a:t>”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87469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Ти чашу всю випив до дна,                                                                            хоч і гіркою була.</a:t>
            </a:r>
          </a:p>
          <a:p>
            <a:pPr marL="0" indent="0" algn="ctr">
              <a:buNone/>
            </a:pPr>
            <a:r>
              <a:rPr lang="uk-UA" sz="4400" b="1" dirty="0" smtClean="0"/>
              <a:t>Кров стікала струмками Твоя, мир, спасіння тепер маю я. (2р.)</a:t>
            </a:r>
            <a:endParaRPr lang="en-US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*****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865102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3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31479F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42</TotalTime>
  <Words>163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4</cp:revision>
  <dcterms:created xsi:type="dcterms:W3CDTF">2014-03-02T06:28:41Z</dcterms:created>
  <dcterms:modified xsi:type="dcterms:W3CDTF">2014-03-02T07:10:46Z</dcterms:modified>
</cp:coreProperties>
</file>