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43" autoAdjust="0"/>
  </p:normalViewPr>
  <p:slideViewPr>
    <p:cSldViewPr>
      <p:cViewPr varScale="1">
        <p:scale>
          <a:sx n="88" d="100"/>
          <a:sy n="88" d="100"/>
        </p:scale>
        <p:origin x="-108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8EDF0C-C9EE-46B1-B2C4-CD27EF40417C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D3573-BD5C-40EF-AE57-D6EA3609E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8EDF0C-C9EE-46B1-B2C4-CD27EF40417C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D3573-BD5C-40EF-AE57-D6EA3609E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8EDF0C-C9EE-46B1-B2C4-CD27EF40417C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D3573-BD5C-40EF-AE57-D6EA3609E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8EDF0C-C9EE-46B1-B2C4-CD27EF40417C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D3573-BD5C-40EF-AE57-D6EA3609E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8EDF0C-C9EE-46B1-B2C4-CD27EF40417C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D3573-BD5C-40EF-AE57-D6EA3609E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8EDF0C-C9EE-46B1-B2C4-CD27EF40417C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D3573-BD5C-40EF-AE57-D6EA3609E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8EDF0C-C9EE-46B1-B2C4-CD27EF40417C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D3573-BD5C-40EF-AE57-D6EA3609E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8EDF0C-C9EE-46B1-B2C4-CD27EF40417C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D3573-BD5C-40EF-AE57-D6EA3609E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8EDF0C-C9EE-46B1-B2C4-CD27EF40417C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D3573-BD5C-40EF-AE57-D6EA3609E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8EDF0C-C9EE-46B1-B2C4-CD27EF40417C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D3573-BD5C-40EF-AE57-D6EA3609E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F8EDF0C-C9EE-46B1-B2C4-CD27EF40417C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D3D3573-BD5C-40EF-AE57-D6EA3609E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F8EDF0C-C9EE-46B1-B2C4-CD27EF40417C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D3D3573-BD5C-40EF-AE57-D6EA3609E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4300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Тихая ніч, дивная ніч, </a:t>
            </a:r>
            <a:endParaRPr lang="ru-RU" sz="4400" dirty="0" smtClean="0"/>
          </a:p>
          <a:p>
            <a:pPr algn="ctr"/>
            <a:r>
              <a:rPr lang="ru-RU" sz="4400" dirty="0" smtClean="0"/>
              <a:t>Все </a:t>
            </a:r>
            <a:r>
              <a:rPr lang="ru-RU" sz="4400" dirty="0" smtClean="0"/>
              <a:t>дріма, лиш не спить </a:t>
            </a:r>
            <a:endParaRPr lang="ru-RU" sz="4400" dirty="0" smtClean="0"/>
          </a:p>
          <a:p>
            <a:pPr algn="ctr"/>
            <a:r>
              <a:rPr lang="ru-RU" sz="4400" dirty="0" smtClean="0"/>
              <a:t>Благоговіє </a:t>
            </a:r>
            <a:r>
              <a:rPr lang="ru-RU" sz="4400" dirty="0" smtClean="0"/>
              <a:t>подружжя святе. Дивного Сина послав Бог Отець, Радістю серце горить! </a:t>
            </a:r>
            <a:endParaRPr lang="ru-RU" sz="4400" dirty="0" smtClean="0"/>
          </a:p>
          <a:p>
            <a:pPr algn="ctr"/>
            <a:r>
              <a:rPr lang="ru-RU" sz="4400" dirty="0" smtClean="0"/>
              <a:t>Радістю </a:t>
            </a:r>
            <a:r>
              <a:rPr lang="ru-RU" sz="4400" dirty="0" smtClean="0"/>
              <a:t>серце горить!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21920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Silent </a:t>
            </a:r>
            <a:r>
              <a:rPr lang="en-US" sz="4400" dirty="0" smtClean="0"/>
              <a:t>Night, Holy </a:t>
            </a:r>
            <a:r>
              <a:rPr lang="en-US" sz="4400" dirty="0"/>
              <a:t>Night</a:t>
            </a:r>
            <a:br>
              <a:rPr lang="en-US" sz="4400" dirty="0"/>
            </a:br>
            <a:r>
              <a:rPr lang="en-US" sz="4400" dirty="0"/>
              <a:t>All is </a:t>
            </a:r>
            <a:r>
              <a:rPr lang="en-US" sz="4400" dirty="0" smtClean="0"/>
              <a:t>calm, All </a:t>
            </a:r>
            <a:r>
              <a:rPr lang="en-US" sz="4400" dirty="0"/>
              <a:t>is bright</a:t>
            </a:r>
            <a:br>
              <a:rPr lang="en-US" sz="4400" dirty="0"/>
            </a:br>
            <a:r>
              <a:rPr lang="en-US" sz="4400" dirty="0"/>
              <a:t>Round yon </a:t>
            </a:r>
            <a:r>
              <a:rPr lang="en-US" sz="4400" dirty="0" smtClean="0"/>
              <a:t>virgin Mother </a:t>
            </a:r>
            <a:r>
              <a:rPr lang="en-US" sz="4400" dirty="0"/>
              <a:t>and child</a:t>
            </a:r>
            <a:br>
              <a:rPr lang="en-US" sz="4400" dirty="0"/>
            </a:br>
            <a:r>
              <a:rPr lang="en-US" sz="4400" dirty="0"/>
              <a:t>Holy infant so tender and mild</a:t>
            </a:r>
            <a:br>
              <a:rPr lang="en-US" sz="4400" dirty="0"/>
            </a:br>
            <a:r>
              <a:rPr lang="en-US" sz="4400" dirty="0"/>
              <a:t>Sleep in heavenly peace</a:t>
            </a:r>
            <a:br>
              <a:rPr lang="en-US" sz="4400" dirty="0"/>
            </a:br>
            <a:r>
              <a:rPr lang="en-US" sz="4400" dirty="0"/>
              <a:t>Sleep in heavenly </a:t>
            </a:r>
            <a:r>
              <a:rPr lang="en-US" sz="4400" dirty="0" smtClean="0"/>
              <a:t>peace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4300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Тихая ночь, дивная ночь.</a:t>
            </a:r>
            <a:br>
              <a:rPr lang="ru-RU" sz="4400" dirty="0" smtClean="0"/>
            </a:br>
            <a:r>
              <a:rPr lang="ru-RU" sz="4400" dirty="0" smtClean="0"/>
              <a:t>Глас с небес возвестил:</a:t>
            </a:r>
            <a:br>
              <a:rPr lang="ru-RU" sz="4400" dirty="0" smtClean="0"/>
            </a:br>
            <a:r>
              <a:rPr lang="ru-RU" sz="4400" dirty="0" smtClean="0"/>
              <a:t>Радуйтесь, ныне родился Христос,</a:t>
            </a:r>
            <a:br>
              <a:rPr lang="ru-RU" sz="4400" dirty="0" smtClean="0"/>
            </a:br>
            <a:r>
              <a:rPr lang="ru-RU" sz="4400" dirty="0" smtClean="0"/>
              <a:t>Мир и спасение всем он принес,</a:t>
            </a:r>
            <a:br>
              <a:rPr lang="ru-RU" sz="4400" dirty="0" smtClean="0"/>
            </a:br>
            <a:r>
              <a:rPr lang="ru-RU" sz="4400" dirty="0" smtClean="0"/>
              <a:t>Свыше вас Свет посетил</a:t>
            </a:r>
            <a:br>
              <a:rPr lang="ru-RU" sz="4400" dirty="0" smtClean="0"/>
            </a:br>
            <a:r>
              <a:rPr lang="ru-RU" sz="4400" dirty="0" smtClean="0"/>
              <a:t>Свыше вас Свет посетил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</TotalTime>
  <Words>41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Metro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3</cp:revision>
  <dcterms:created xsi:type="dcterms:W3CDTF">2016-12-18T21:29:18Z</dcterms:created>
  <dcterms:modified xsi:type="dcterms:W3CDTF">2016-12-18T22:44:46Z</dcterms:modified>
</cp:coreProperties>
</file>