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7C5D16F-071F-46FF-8975-A7F90D92673E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1CF6115-C97B-4380-AC25-6BA500B38D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Тиха ніч у Гефсиманії, </a:t>
            </a:r>
            <a:r>
              <a:rPr lang="en-US" sz="5400" b="1" dirty="0"/>
              <a:t> </a:t>
            </a:r>
            <a:r>
              <a:rPr lang="en-US" sz="5400" b="1" dirty="0" smtClean="0"/>
              <a:t>         </a:t>
            </a:r>
            <a:r>
              <a:rPr lang="uk-UA" sz="5400" b="1" dirty="0" smtClean="0"/>
              <a:t>там в борні Ісус просив: </a:t>
            </a:r>
            <a:r>
              <a:rPr lang="en-US" sz="5400" b="1" dirty="0" smtClean="0"/>
              <a:t>“</a:t>
            </a:r>
            <a:r>
              <a:rPr lang="uk-UA" sz="5400" b="1" dirty="0" smtClean="0"/>
              <a:t>Чашу горя і страждання, Отче, мимо пронеси.</a:t>
            </a:r>
            <a:r>
              <a:rPr lang="en-US" sz="5400" b="1" dirty="0" smtClean="0"/>
              <a:t>”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1128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b="1" dirty="0" smtClean="0"/>
              <a:t>В смертнім бою Він переміг, гіркую чашу не відхилив. </a:t>
            </a:r>
            <a:r>
              <a:rPr lang="en-US" sz="5400" b="1" dirty="0" smtClean="0"/>
              <a:t>        </a:t>
            </a:r>
            <a:r>
              <a:rPr lang="uk-UA" sz="5400" b="1" dirty="0" smtClean="0"/>
              <a:t>У розкаянні глибокім, знову йду я на Голгофу. </a:t>
            </a:r>
            <a:r>
              <a:rPr lang="en-US" sz="5400" b="1" dirty="0" smtClean="0"/>
              <a:t> </a:t>
            </a:r>
          </a:p>
          <a:p>
            <a:pPr marL="0" indent="0" algn="ctr">
              <a:buNone/>
            </a:pPr>
            <a:r>
              <a:rPr lang="uk-UA" sz="5400" b="1" dirty="0" smtClean="0"/>
              <a:t>Ні, не забути, подвиг Христа за грішників Він постраждав.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О, Голгофа!.. О, Голгофа!.. Плаче гірко вся земля. </a:t>
            </a:r>
            <a:r>
              <a:rPr lang="en-US" sz="5400" b="1" dirty="0" smtClean="0"/>
              <a:t>            </a:t>
            </a:r>
            <a:r>
              <a:rPr lang="uk-UA" sz="5400" b="1" dirty="0" smtClean="0"/>
              <a:t>О, Голгофа!.. О, Голгофа!.. Плаче і моя душа.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2096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2. На Голгофі хмари темні, холод смерти все сповив. Кров святу, ціну спасіння, Іісус там заплатив.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70481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b="1" dirty="0" smtClean="0"/>
              <a:t>Там на горі, друже за нас Божого Сина кров пролилась. </a:t>
            </a:r>
            <a:r>
              <a:rPr lang="en-US" sz="5400" b="1" dirty="0" smtClean="0"/>
              <a:t> </a:t>
            </a:r>
            <a:r>
              <a:rPr lang="uk-UA" sz="5400" b="1" dirty="0" smtClean="0"/>
              <a:t>І тепер по Божім Сині, плаче небо Палестини. </a:t>
            </a:r>
            <a:endParaRPr lang="en-US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Ні, не забути, подвиг Христа за грішників Він постраждав.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4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О, Голгофа!.. О, Голгофа!.. Плаче гірко вся земля. </a:t>
            </a:r>
            <a:r>
              <a:rPr lang="en-US" sz="5400" b="1" dirty="0" smtClean="0"/>
              <a:t>           </a:t>
            </a:r>
            <a:r>
              <a:rPr lang="uk-UA" sz="5400" b="1" dirty="0" smtClean="0"/>
              <a:t>О, Голгофа!.. О, Голгофа!.. Плаче і моя душа. </a:t>
            </a:r>
            <a:r>
              <a:rPr lang="uk-UA" sz="4000" b="1" dirty="0" smtClean="0"/>
              <a:t>(2р.) </a:t>
            </a:r>
            <a:endParaRPr lang="en-US" sz="4000" b="1" dirty="0" smtClean="0"/>
          </a:p>
          <a:p>
            <a:pPr marL="0" indent="0" algn="ctr">
              <a:buNone/>
            </a:pPr>
            <a:r>
              <a:rPr lang="uk-UA" sz="5400" b="1" dirty="0" smtClean="0"/>
              <a:t>*****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6830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31</TotalTime>
  <Words>168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2014-01-05T05:18:55Z</dcterms:created>
  <dcterms:modified xsi:type="dcterms:W3CDTF">2014-01-05T06:38:41Z</dcterms:modified>
</cp:coreProperties>
</file>