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0C5B564-755F-4A81-9252-DE913EAEA15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F352D0-02D9-41E5-B033-B28EBCA88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Тисячі зір засвітила рука Твоя, Господи, Сила Твоя всю вселенну тримає, хранить.</a:t>
            </a:r>
            <a:br>
              <a:rPr lang="ru-RU" sz="4400" b="1" dirty="0" smtClean="0"/>
            </a:br>
            <a:r>
              <a:rPr lang="ru-RU" sz="4400" b="1" dirty="0" smtClean="0"/>
              <a:t>І на землі все Тобою існує і дихає. Милість Твоя все кругом обіймає, живить.</a:t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72848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Вірую! Вірую! Вірую! Вірую!        До вічного дня! Людям дарована вічная надія одна! </a:t>
            </a:r>
            <a:br>
              <a:rPr lang="ru-RU" sz="4400" b="1" dirty="0" smtClean="0"/>
            </a:br>
            <a:r>
              <a:rPr lang="ru-RU" sz="4400" b="1" dirty="0" smtClean="0"/>
              <a:t>Вірую! Вірую! Вірую! Вірую!        До вічного дня! Щедра рука Твоя Господи, нам віру дала!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26917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2. Дивний Творець, Ти відкрив нам любов Свою вічную.</a:t>
            </a:r>
            <a:r>
              <a:rPr lang="ru-RU" sz="4400" b="1" dirty="0"/>
              <a:t> </a:t>
            </a:r>
            <a:r>
              <a:rPr lang="ru-RU" sz="4400" b="1" dirty="0" smtClean="0"/>
              <a:t>Милість Твою ми пізнали в Ісусі Христі. </a:t>
            </a:r>
            <a:br>
              <a:rPr lang="ru-RU" sz="4400" b="1" dirty="0" smtClean="0"/>
            </a:br>
            <a:r>
              <a:rPr lang="ru-RU" sz="4400" b="1" dirty="0" smtClean="0"/>
              <a:t>Він – Цар царів, Він на землю зійшов, землю грішну цю. Смертю Своєю нам вічні оселі відкрив. </a:t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7652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Вірую! Вірую! Вірую! Вірую!        До вічного дня! Людям дарована вічная надія одна! </a:t>
            </a:r>
            <a:br>
              <a:rPr lang="ru-RU" sz="4400" b="1" dirty="0" smtClean="0"/>
            </a:br>
            <a:r>
              <a:rPr lang="ru-RU" sz="4400" b="1" dirty="0" smtClean="0"/>
              <a:t>Вірую! Вірую! Вірую! Вірую!        До вічного дня! Щедра рука Твоя Господи, нам віру дала!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26223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3. Слово Твоє, джерело невичерпної істини.</a:t>
            </a:r>
            <a:r>
              <a:rPr lang="ru-RU" sz="4400" b="1" dirty="0"/>
              <a:t> </a:t>
            </a:r>
            <a:r>
              <a:rPr lang="ru-RU" sz="4400" b="1" dirty="0" smtClean="0"/>
              <a:t>Мудрість Твою ми постійно знаходимо в нім.</a:t>
            </a:r>
            <a:br>
              <a:rPr lang="ru-RU" sz="4400" b="1" dirty="0" smtClean="0"/>
            </a:br>
            <a:r>
              <a:rPr lang="ru-RU" sz="4400" b="1" dirty="0" smtClean="0"/>
              <a:t>Вірим, що нас Ти чекаєш усіх в небі чистому. Вірим, що там ми блаженства отримаєм дім.</a:t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41351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Вірую! Вірую! Вірую! Вірую!        До вічного дня! Людям дарована вічная надія одна! </a:t>
            </a:r>
            <a:br>
              <a:rPr lang="ru-RU" sz="4400" b="1" dirty="0" smtClean="0"/>
            </a:br>
            <a:r>
              <a:rPr lang="ru-RU" sz="4400" b="1" dirty="0" smtClean="0"/>
              <a:t>Вірую! Вірую! Вірую! Вірую!        До вічного дня! Щедра рука Твоя Господи, нам віру дала!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74586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4. Зір підіймаєм до ясного неба з молитвами. Просим Господь, нас як Пастир, веди і навчай.                          В горі, в біді, і в добробуті дай бути вірними. Сам доведи нас в той вічний, обіцяний край.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421398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Вірую! Вірую! Вірую! Вірую!         До вічного дня! Людям дарована вічная надія одна! </a:t>
            </a:r>
            <a:br>
              <a:rPr lang="ru-RU" sz="4400" b="1" dirty="0" smtClean="0"/>
            </a:br>
            <a:r>
              <a:rPr lang="ru-RU" sz="4400" b="1" dirty="0" smtClean="0"/>
              <a:t>// Вірую! Вірую! Вірую! Вірую!    До вічного дня! Щедра рука Твоя Господи,</a:t>
            </a:r>
            <a:r>
              <a:rPr lang="ru-RU" sz="4400" b="1" dirty="0"/>
              <a:t> н</a:t>
            </a:r>
            <a:r>
              <a:rPr lang="ru-RU" sz="4400" b="1" dirty="0" smtClean="0"/>
              <a:t>ам віру дала! // (2раз.) Вірую! </a:t>
            </a:r>
          </a:p>
          <a:p>
            <a:pPr marL="0" indent="0" algn="ctr">
              <a:buNone/>
            </a:pPr>
            <a:r>
              <a:rPr lang="ru-RU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19318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</TotalTime>
  <Words>169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8</cp:revision>
  <dcterms:created xsi:type="dcterms:W3CDTF">2014-02-02T04:00:00Z</dcterms:created>
  <dcterms:modified xsi:type="dcterms:W3CDTF">2018-04-08T21:32:14Z</dcterms:modified>
</cp:coreProperties>
</file>