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29E305-EEAC-4832-8B87-4EBD54064C47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77DA7A-C9C0-498B-8E78-081F99979F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подивись: світ в барви заквітчався.</a:t>
            </a:r>
            <a:br>
              <a:rPr lang="uk-UA" sz="4400" b="1" dirty="0" smtClean="0"/>
            </a:br>
            <a:r>
              <a:rPr lang="uk-UA" sz="4400" b="1" dirty="0" smtClean="0"/>
              <a:t>Ти подивись на тихі вечори.</a:t>
            </a:r>
            <a:br>
              <a:rPr lang="uk-UA" sz="4400" b="1" dirty="0" smtClean="0"/>
            </a:br>
            <a:r>
              <a:rPr lang="uk-UA" sz="4400" b="1" dirty="0" smtClean="0"/>
              <a:t>Ти подивись, яке велике щастя.</a:t>
            </a:r>
            <a:br>
              <a:rPr lang="uk-UA" sz="4400" b="1" dirty="0" smtClean="0"/>
            </a:br>
            <a:r>
              <a:rPr lang="uk-UA" sz="4400" b="1" dirty="0" smtClean="0"/>
              <a:t>Що дивний світ цей наш Господь створив.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245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uk-UA" sz="4000" b="1" dirty="0" smtClean="0"/>
              <a:t>Боже наш, схиляємось в смиренні,</a:t>
            </a:r>
            <a:br>
              <a:rPr lang="uk-UA" sz="4000" b="1" dirty="0" smtClean="0"/>
            </a:br>
            <a:r>
              <a:rPr lang="uk-UA" sz="4000" b="1" dirty="0" smtClean="0"/>
              <a:t>І хвалу несем в словах простих.</a:t>
            </a:r>
            <a:br>
              <a:rPr lang="uk-UA" sz="4000" b="1" dirty="0" smtClean="0"/>
            </a:br>
            <a:r>
              <a:rPr lang="uk-UA" sz="4000" b="1" dirty="0" smtClean="0"/>
              <a:t>Всі дари і всі благословення -</a:t>
            </a:r>
            <a:br>
              <a:rPr lang="uk-UA" sz="4000" b="1" dirty="0" smtClean="0"/>
            </a:br>
            <a:r>
              <a:rPr lang="uk-UA" sz="4000" b="1" dirty="0" smtClean="0"/>
              <a:t>Щедрість рук Твоїх.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741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подивись, сонце яскраво світить</a:t>
            </a:r>
            <a:br>
              <a:rPr lang="uk-UA" sz="4400" b="1" dirty="0" smtClean="0"/>
            </a:br>
            <a:r>
              <a:rPr lang="uk-UA" sz="4400" b="1" dirty="0" smtClean="0"/>
              <a:t>На повноводні ріки і моря.</a:t>
            </a:r>
            <a:br>
              <a:rPr lang="uk-UA" sz="4400" b="1" dirty="0" smtClean="0"/>
            </a:br>
            <a:r>
              <a:rPr lang="uk-UA" sz="4400" b="1" dirty="0" smtClean="0"/>
              <a:t>Ти подивись, як луг, долини, квіти</a:t>
            </a:r>
            <a:br>
              <a:rPr lang="uk-UA" sz="4400" b="1" dirty="0" smtClean="0"/>
            </a:br>
            <a:r>
              <a:rPr lang="uk-UA" sz="4400" b="1" dirty="0" smtClean="0"/>
              <a:t>Фарбує ніжно ранішня зоря.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437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uk-UA" sz="4000" b="1" dirty="0" smtClean="0"/>
              <a:t>Боже наш, схиляємось в смиренні,</a:t>
            </a:r>
            <a:br>
              <a:rPr lang="uk-UA" sz="4000" b="1" dirty="0" smtClean="0"/>
            </a:br>
            <a:r>
              <a:rPr lang="uk-UA" sz="4000" b="1" dirty="0" smtClean="0"/>
              <a:t>І хвалу несем в словах простих.</a:t>
            </a:r>
            <a:br>
              <a:rPr lang="uk-UA" sz="4000" b="1" dirty="0" smtClean="0"/>
            </a:br>
            <a:r>
              <a:rPr lang="uk-UA" sz="4000" b="1" dirty="0" smtClean="0"/>
              <a:t>Всі дари і всі благословення -</a:t>
            </a:r>
            <a:br>
              <a:rPr lang="uk-UA" sz="4000" b="1" dirty="0" smtClean="0"/>
            </a:br>
            <a:r>
              <a:rPr lang="uk-UA" sz="4000" b="1" dirty="0" smtClean="0"/>
              <a:t>Щедрість рук Твоїх.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350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подивись, дозріти все встигає,</a:t>
            </a:r>
            <a:br>
              <a:rPr lang="uk-UA" sz="4400" b="1" dirty="0" smtClean="0"/>
            </a:br>
            <a:r>
              <a:rPr lang="uk-UA" sz="4400" b="1" dirty="0" smtClean="0"/>
              <a:t>Під благодаттю Божою в теплі.</a:t>
            </a:r>
            <a:br>
              <a:rPr lang="uk-UA" sz="4400" b="1" dirty="0" smtClean="0"/>
            </a:br>
            <a:r>
              <a:rPr lang="uk-UA" sz="4400" b="1" dirty="0" smtClean="0"/>
              <a:t>Мудрий Творець нас всіх застерігає,</a:t>
            </a:r>
            <a:br>
              <a:rPr lang="uk-UA" sz="4400" b="1" dirty="0" smtClean="0"/>
            </a:br>
            <a:r>
              <a:rPr lang="uk-UA" sz="4400" b="1" dirty="0" smtClean="0"/>
              <a:t>Жнива настануть скоро на землі.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517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uk-UA" sz="4000" b="1" dirty="0" smtClean="0"/>
              <a:t>Боже наш, схиляємось в смиренні,</a:t>
            </a:r>
            <a:br>
              <a:rPr lang="uk-UA" sz="4000" b="1" dirty="0" smtClean="0"/>
            </a:br>
            <a:r>
              <a:rPr lang="uk-UA" sz="4000" b="1" dirty="0" smtClean="0"/>
              <a:t>І хвалу несем в словах простих.</a:t>
            </a:r>
            <a:br>
              <a:rPr lang="uk-UA" sz="4000" b="1" dirty="0" smtClean="0"/>
            </a:br>
            <a:r>
              <a:rPr lang="uk-UA" sz="4000" b="1" dirty="0" smtClean="0"/>
              <a:t>Всі дари і всі благословення -</a:t>
            </a:r>
            <a:br>
              <a:rPr lang="uk-UA" sz="4000" b="1" dirty="0" smtClean="0"/>
            </a:br>
            <a:r>
              <a:rPr lang="uk-UA" sz="4000" b="1" dirty="0" smtClean="0"/>
              <a:t>Щедрість рук Твоїх.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17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Все, чим живем, що любимо, цінуєм,</a:t>
            </a:r>
            <a:br>
              <a:rPr lang="uk-UA" sz="4400" b="1" dirty="0" smtClean="0"/>
            </a:br>
            <a:r>
              <a:rPr lang="uk-UA" sz="4400" b="1" dirty="0" smtClean="0"/>
              <a:t>Дарує щедро люблячий Отець.</a:t>
            </a:r>
            <a:br>
              <a:rPr lang="uk-UA" sz="4400" b="1" dirty="0" smtClean="0"/>
            </a:br>
            <a:r>
              <a:rPr lang="uk-UA" sz="4400" b="1" dirty="0" smtClean="0"/>
              <a:t>Хай зазвучить: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Осанна, Алілуя</a:t>
            </a:r>
            <a:r>
              <a:rPr lang="en-US" sz="4400" b="1" dirty="0" smtClean="0"/>
              <a:t>”</a:t>
            </a: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400" b="1" dirty="0" smtClean="0"/>
              <a:t>Із вдячних душ, із глибини сердець.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02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uk-UA" sz="4000" b="1" dirty="0" smtClean="0"/>
              <a:t>Боже наш, схиляємось в смиренні,</a:t>
            </a:r>
            <a:br>
              <a:rPr lang="uk-UA" sz="4000" b="1" dirty="0" smtClean="0"/>
            </a:br>
            <a:r>
              <a:rPr lang="uk-UA" sz="4000" b="1" dirty="0" smtClean="0"/>
              <a:t>І хвалу несем в словах простих.</a:t>
            </a:r>
            <a:br>
              <a:rPr lang="uk-UA" sz="4000" b="1" dirty="0" smtClean="0"/>
            </a:br>
            <a:r>
              <a:rPr lang="uk-UA" sz="4000" b="1" dirty="0" smtClean="0"/>
              <a:t>Всі дари і всі благословення -</a:t>
            </a:r>
            <a:br>
              <a:rPr lang="uk-UA" sz="4000" b="1" dirty="0" smtClean="0"/>
            </a:br>
            <a:r>
              <a:rPr lang="uk-UA" sz="4000" b="1" dirty="0" smtClean="0"/>
              <a:t>Щедрість рук Твоїх.</a:t>
            </a:r>
            <a:endParaRPr lang="en-US" sz="4000" b="1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Щедрість рук Твоїх.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*****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27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59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2015-09-20T03:32:00Z</dcterms:created>
  <dcterms:modified xsi:type="dcterms:W3CDTF">2015-09-20T04:19:52Z</dcterms:modified>
</cp:coreProperties>
</file>