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2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F8282A9-EFCD-47A1-9989-D64A3FF036CE}" type="datetimeFigureOut">
              <a:rPr lang="en-US" smtClean="0"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7866FC-DB69-4D73-899B-11551C629D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uk-UA" sz="4000" dirty="0" smtClean="0"/>
              <a:t>Ти мій притулок є, моєму серці Ти даєш силу, й Божий дух, як тільки я засмучусь</a:t>
            </a:r>
            <a:r>
              <a:rPr lang="uk-UA" sz="4000" dirty="0"/>
              <a:t>,</a:t>
            </a:r>
            <a:r>
              <a:rPr lang="uk-UA" sz="4000" dirty="0" smtClean="0"/>
              <a:t> </a:t>
            </a:r>
            <a:r>
              <a:rPr lang="uk-UA" sz="4000" dirty="0"/>
              <a:t>в</a:t>
            </a:r>
            <a:r>
              <a:rPr lang="uk-UA" sz="4000" dirty="0" smtClean="0"/>
              <a:t> Тебе вірю я. </a:t>
            </a:r>
          </a:p>
          <a:p>
            <a:pPr marL="0" indent="0" algn="ctr">
              <a:buNone/>
            </a:pPr>
            <a:r>
              <a:rPr lang="uk-UA" sz="4000" dirty="0" smtClean="0"/>
              <a:t>В Тебе вірю я, в немочі моїй скажу: </a:t>
            </a:r>
            <a:r>
              <a:rPr lang="en-US" sz="4000" dirty="0" smtClean="0"/>
              <a:t>”</a:t>
            </a:r>
            <a:r>
              <a:rPr lang="uk-UA" sz="4000" dirty="0" smtClean="0"/>
              <a:t>В Бозі сила моя</a:t>
            </a:r>
            <a:r>
              <a:rPr lang="en-US" sz="4000" dirty="0" smtClean="0"/>
              <a:t>”</a:t>
            </a:r>
            <a:r>
              <a:rPr lang="uk-UA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01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You are my Hiding place, You always fill my heart with songs of deliverance, Whenever I am afraid I will trust in You.</a:t>
            </a:r>
          </a:p>
          <a:p>
            <a:pPr marL="0" indent="0" algn="ctr">
              <a:buNone/>
            </a:pPr>
            <a:r>
              <a:rPr lang="en-US" sz="4000" dirty="0" smtClean="0"/>
              <a:t> I will trust in You, Let the weak say I am strong in the strength of my Lord.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921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uk-UA" sz="4000" dirty="0" smtClean="0"/>
              <a:t>В Тобі сховаюсь я, Ти чуєш голос мій, Господь, коли у смутку я до Тебе знову йду, в Тебе вірю я.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33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4000" dirty="0" smtClean="0"/>
              <a:t>В Тобі сховаюсь я, Ти чуєш голос мій, Господь, коли у смутку я до Тебе знову йду, в Тебе вірю я. В Тебе вірю я, в немочі моїй скажу: </a:t>
            </a:r>
            <a:r>
              <a:rPr lang="en-US" sz="4000" dirty="0" smtClean="0"/>
              <a:t>“</a:t>
            </a:r>
            <a:r>
              <a:rPr lang="uk-UA" sz="4000" dirty="0" smtClean="0"/>
              <a:t>В Бозі сила моя</a:t>
            </a:r>
            <a:r>
              <a:rPr lang="en-US" sz="4000" dirty="0" smtClean="0"/>
              <a:t>”</a:t>
            </a:r>
            <a:r>
              <a:rPr lang="uk-UA" sz="4000" dirty="0" smtClean="0"/>
              <a:t>. </a:t>
            </a:r>
            <a:endParaRPr lang="en-US" sz="4000" dirty="0" smtClean="0"/>
          </a:p>
          <a:p>
            <a:pPr marL="0" indent="0">
              <a:buNone/>
            </a:pPr>
            <a:endParaRPr lang="uk-UA" sz="4000" dirty="0" smtClean="0"/>
          </a:p>
          <a:p>
            <a:pPr marL="0" indent="0">
              <a:buNone/>
            </a:pPr>
            <a:endParaRPr lang="uk-UA" sz="4000" dirty="0" smtClean="0"/>
          </a:p>
          <a:p>
            <a:pPr marL="0" indent="0" algn="r">
              <a:buNone/>
            </a:pPr>
            <a:r>
              <a:rPr lang="uk-UA" sz="4000" dirty="0" smtClean="0"/>
              <a:t>В Тебе вірю я, в немочі моїй скажу: </a:t>
            </a:r>
            <a:r>
              <a:rPr lang="en-US" sz="4000" dirty="0" smtClean="0"/>
              <a:t>             “</a:t>
            </a:r>
            <a:r>
              <a:rPr lang="uk-UA" sz="4000" dirty="0" smtClean="0"/>
              <a:t>В Бозі сила моя</a:t>
            </a:r>
            <a:r>
              <a:rPr lang="en-US" sz="4000" dirty="0" smtClean="0"/>
              <a:t>”</a:t>
            </a:r>
            <a:r>
              <a:rPr lang="uk-UA" sz="4000" dirty="0" smtClean="0"/>
              <a:t>. </a:t>
            </a:r>
            <a:r>
              <a:rPr lang="uk-UA" sz="4000" dirty="0" smtClean="0"/>
              <a:t>В Тобі сховаюсь я, Ти чуєш голос мій, Господь, коли у смутку я до Тебе знову йду, в Тебе вірю я.</a:t>
            </a:r>
            <a:endParaRPr lang="uk-UA" sz="4000" dirty="0" smtClean="0"/>
          </a:p>
        </p:txBody>
      </p:sp>
    </p:spTree>
    <p:extLst>
      <p:ext uri="{BB962C8B-B14F-4D97-AF65-F5344CB8AC3E}">
        <p14:creationId xmlns:p14="http://schemas.microsoft.com/office/powerpoint/2010/main" val="37519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You are my Hiding place, You always fill my heart with songs of deliverance, Whenever I am afraid I will trust in You.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 algn="r">
              <a:buNone/>
            </a:pPr>
            <a:r>
              <a:rPr lang="en-US" sz="4000" dirty="0" smtClean="0"/>
              <a:t>I will trust in You, Let the weak say I am strong in the strength of my Lord.</a:t>
            </a:r>
          </a:p>
          <a:p>
            <a:pPr marL="0" indent="0" algn="ctr">
              <a:buNone/>
            </a:pPr>
            <a:r>
              <a:rPr lang="en-US" sz="4000" dirty="0" smtClean="0"/>
              <a:t>*****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023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248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2015-11-02T00:22:05Z</dcterms:created>
  <dcterms:modified xsi:type="dcterms:W3CDTF">2015-11-02T00:41:58Z</dcterms:modified>
</cp:coreProperties>
</file>