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0796D2-7B7F-4554-9AE7-B63C0762EF90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45B571-135E-491F-A9F7-307C7E0B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Тебе я славлю, Тебе я славлю, Тебе я славлю, Ти – мій вічний Бог. Тебе я славлю, Тебе я славлю, Тебе я славлю, Ти – мій сильний Бог.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170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Слава Божа наповняє світ, слава Божа наповняє світ, слава Божа наповняє світ. Хвалу Тобі несу, прославляю Вічного Ім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я, всю велич Ісуса подвиг любві Його там на хресті.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127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Лунай, хвала моя, </a:t>
            </a:r>
            <a:r>
              <a:rPr lang="uk-UA" sz="4400" b="1" smtClean="0"/>
              <a:t>Богу!                                           </a:t>
            </a:r>
            <a:r>
              <a:rPr lang="uk-UA" sz="4400" b="1" dirty="0" smtClean="0"/>
              <a:t>І голос мій незмовкай, за милість Його велику і за святу любов!</a:t>
            </a:r>
          </a:p>
        </p:txBody>
      </p:sp>
    </p:spTree>
    <p:extLst>
      <p:ext uri="{BB962C8B-B14F-4D97-AF65-F5344CB8AC3E}">
        <p14:creationId xmlns:p14="http://schemas.microsoft.com/office/powerpoint/2010/main" xmlns="" val="11130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Твоя милість і доброта як сонця даль над нами, і ласка Твоя в віках над нашими серцями. </a:t>
            </a:r>
          </a:p>
          <a:p>
            <a:pPr marL="0" indent="0" algn="ctr">
              <a:buNone/>
            </a:pPr>
            <a:r>
              <a:rPr lang="uk-UA" sz="4400" b="1" dirty="0" smtClean="0"/>
              <a:t>Твоя милість і доброта, наш Господь, як простори небес над землею.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259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Тебе хвалю завжди, Тебе хвалю завжди, Тебе хвалю завжди,</a:t>
            </a:r>
            <a:r>
              <a:rPr lang="uk-UA" sz="4400" b="1" dirty="0"/>
              <a:t> </a:t>
            </a:r>
            <a:r>
              <a:rPr lang="uk-UA" sz="4400" b="1" dirty="0" smtClean="0"/>
              <a:t>бо Ти – Творець мій! </a:t>
            </a:r>
          </a:p>
          <a:p>
            <a:pPr marL="0" indent="0" algn="ctr">
              <a:buNone/>
            </a:pPr>
            <a:r>
              <a:rPr lang="uk-UA" sz="4400" b="1" dirty="0" smtClean="0"/>
              <a:t>Я для Тебе, Господь, пісні слави несу, несу пісні радости, спасіння.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316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Тебе я славлю, Тебе я славлю, Тебе я славлю,</a:t>
            </a:r>
            <a:r>
              <a:rPr lang="uk-UA" sz="4400" b="1" dirty="0"/>
              <a:t> </a:t>
            </a:r>
            <a:r>
              <a:rPr lang="uk-UA" sz="4400" b="1" dirty="0" smtClean="0"/>
              <a:t>Боже всемогутній.</a:t>
            </a:r>
          </a:p>
          <a:p>
            <a:pPr marL="0" indent="0" algn="ctr">
              <a:buNone/>
            </a:pPr>
            <a:r>
              <a:rPr lang="uk-UA" sz="4400" b="1" dirty="0" smtClean="0"/>
              <a:t> Слава й честь Тобі хай ллється, хай буде слава Тобі!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327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Тебе хвалю завжди, Тебе хвалю завжди, Тебе хвалю завжди, бо Ти – Творець мій! </a:t>
            </a:r>
          </a:p>
          <a:p>
            <a:pPr marL="0" indent="0" algn="ctr">
              <a:buNone/>
            </a:pPr>
            <a:r>
              <a:rPr lang="uk-UA" sz="4400" b="1" dirty="0" smtClean="0"/>
              <a:t>Я для Тебе, Господь, пісні слави несу, несу пісні радости, спасіння.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6765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Тебе я славлю, Тебе я славлю, Тебе я славлю, Боже всемогутній.</a:t>
            </a:r>
          </a:p>
          <a:p>
            <a:pPr marL="0" indent="0" algn="ctr">
              <a:buNone/>
            </a:pPr>
            <a:r>
              <a:rPr lang="uk-UA" sz="4400" b="1" dirty="0" smtClean="0"/>
              <a:t> Слава й честь Тобі хай ллється, хай буде слава Тобі!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295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Тебе я славлю завжди, Тебе я славлю, мій вічний Бог!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51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</TotalTime>
  <Words>263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2014-03-09T05:30:20Z</dcterms:created>
  <dcterms:modified xsi:type="dcterms:W3CDTF">2018-04-08T05:56:59Z</dcterms:modified>
</cp:coreProperties>
</file>