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2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0547-96E7-40B8-B765-79DB03D108D8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D8C7-E4CC-47D6-A08E-6D84F32A7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0547-96E7-40B8-B765-79DB03D108D8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D8C7-E4CC-47D6-A08E-6D84F32A7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0547-96E7-40B8-B765-79DB03D108D8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D8C7-E4CC-47D6-A08E-6D84F32A7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0547-96E7-40B8-B765-79DB03D108D8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D8C7-E4CC-47D6-A08E-6D84F32A7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0547-96E7-40B8-B765-79DB03D108D8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D8C7-E4CC-47D6-A08E-6D84F32A7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0547-96E7-40B8-B765-79DB03D108D8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D8C7-E4CC-47D6-A08E-6D84F32A7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0547-96E7-40B8-B765-79DB03D108D8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D8C7-E4CC-47D6-A08E-6D84F32A7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0547-96E7-40B8-B765-79DB03D108D8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D8C7-E4CC-47D6-A08E-6D84F32A7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0547-96E7-40B8-B765-79DB03D108D8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D8C7-E4CC-47D6-A08E-6D84F32A7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0547-96E7-40B8-B765-79DB03D108D8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D8C7-E4CC-47D6-A08E-6D84F32A7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0547-96E7-40B8-B765-79DB03D108D8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96D8C7-E4CC-47D6-A08E-6D84F32A71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370547-96E7-40B8-B765-79DB03D108D8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96D8C7-E4CC-47D6-A08E-6D84F32A712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Тебе, мій Боже, я всім серцем люблю, І хочу з кожним днем любити ще сильніш.</a:t>
            </a:r>
          </a:p>
          <a:p>
            <a:pPr marL="0" indent="0" algn="ctr">
              <a:buNone/>
            </a:pPr>
            <a:r>
              <a:rPr lang="uk-UA" sz="4400" dirty="0" smtClean="0"/>
              <a:t>Тебе люблю так я, бо Ти зі мною в любові неземній говориш Спасе мій.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590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Ти – мій Бог, твердиня моя </a:t>
            </a:r>
          </a:p>
          <a:p>
            <a:pPr marL="0" indent="0" algn="ctr">
              <a:buNone/>
            </a:pPr>
            <a:r>
              <a:rPr lang="uk-UA" sz="4400" b="1" dirty="0" smtClean="0"/>
              <a:t>в руках Твоїх сила моя.</a:t>
            </a:r>
          </a:p>
          <a:p>
            <a:pPr marL="0" indent="0" algn="ctr">
              <a:buNone/>
            </a:pPr>
            <a:r>
              <a:rPr lang="uk-UA" sz="4400" b="1" dirty="0" smtClean="0"/>
              <a:t>Ти – мій Бог, твердиня моя в руках Твоїх сила моя.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03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Мене ніколи Ти не залишаєш, я чую голос Твій звучить в моїй душі:</a:t>
            </a:r>
          </a:p>
          <a:p>
            <a:pPr marL="0" indent="0" algn="ctr">
              <a:buNone/>
            </a:pPr>
            <a:r>
              <a:rPr lang="en-US" sz="4400" dirty="0" smtClean="0"/>
              <a:t>“</a:t>
            </a:r>
            <a:r>
              <a:rPr lang="uk-UA" sz="4400" dirty="0" smtClean="0"/>
              <a:t>Ти сили не жалій, даруй любов для інших, благословляй і Я благословлю тебе.</a:t>
            </a:r>
            <a:r>
              <a:rPr lang="en-US" sz="4400" dirty="0" smtClean="0"/>
              <a:t>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7135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Ти – мій Бог, твердиня моя </a:t>
            </a:r>
          </a:p>
          <a:p>
            <a:pPr marL="0" indent="0" algn="ctr">
              <a:buNone/>
            </a:pPr>
            <a:r>
              <a:rPr lang="uk-UA" sz="4400" b="1" dirty="0" smtClean="0"/>
              <a:t>в руках Твоїх сила моя.</a:t>
            </a:r>
          </a:p>
          <a:p>
            <a:pPr marL="0" indent="0" algn="ctr">
              <a:buNone/>
            </a:pPr>
            <a:r>
              <a:rPr lang="uk-UA" sz="4400" b="1" dirty="0" smtClean="0"/>
              <a:t>Ти – мій Бог, твердиня моя в руках Твоїх сила моя.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6346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І знову чую чую голос Твій небесний </a:t>
            </a:r>
            <a:r>
              <a:rPr lang="en-US" sz="4400" dirty="0" smtClean="0"/>
              <a:t>“</a:t>
            </a:r>
            <a:r>
              <a:rPr lang="uk-UA" sz="4400" dirty="0" smtClean="0"/>
              <a:t>Будь прикладом у всьому сину любий мій!</a:t>
            </a:r>
          </a:p>
          <a:p>
            <a:pPr marL="0" indent="0" algn="ctr">
              <a:buNone/>
            </a:pPr>
            <a:r>
              <a:rPr lang="uk-UA" sz="4400" dirty="0" smtClean="0"/>
              <a:t>Як приклад наш Отець, що є на небі надійся, вір, люби – і житимеш повік</a:t>
            </a:r>
            <a:r>
              <a:rPr lang="en-US" sz="4400" dirty="0" smtClean="0"/>
              <a:t>”</a:t>
            </a:r>
            <a:r>
              <a:rPr lang="uk-UA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382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Ти – мій Бог, твердиня моя</a:t>
            </a:r>
          </a:p>
          <a:p>
            <a:pPr marL="0" indent="0" algn="ctr">
              <a:buNone/>
            </a:pPr>
            <a:r>
              <a:rPr lang="uk-UA" sz="4400" b="1" dirty="0" smtClean="0"/>
              <a:t> в руках Твоїх сила моя.</a:t>
            </a:r>
          </a:p>
          <a:p>
            <a:pPr marL="0" indent="0" algn="ctr">
              <a:buNone/>
            </a:pPr>
            <a:r>
              <a:rPr lang="uk-UA" sz="4400" b="1" dirty="0" smtClean="0"/>
              <a:t>Ти – мій Бог, твердиня моя в руках Твоїх сила моя.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 руках Твоїх сила моя.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1609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190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2015-11-02T00:00:35Z</dcterms:created>
  <dcterms:modified xsi:type="dcterms:W3CDTF">2015-11-02T00:21:20Z</dcterms:modified>
</cp:coreProperties>
</file>