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/>
              <a:t>Творящий </a:t>
            </a:r>
            <a:r>
              <a:rPr lang="ru-RU" sz="4400" b="1" dirty="0" smtClean="0"/>
              <a:t>мир в небесах, мир, благодать и спасенье</a:t>
            </a:r>
            <a:br>
              <a:rPr lang="ru-RU" sz="4400" b="1" dirty="0" smtClean="0"/>
            </a:br>
            <a:r>
              <a:rPr lang="ru-RU" sz="4400" b="1" dirty="0" smtClean="0"/>
              <a:t>Дай народу Твоему, и воскликнем все: Аминь</a:t>
            </a:r>
            <a:r>
              <a:rPr lang="ru-RU" sz="4400" b="1" dirty="0" smtClean="0"/>
              <a:t>!</a:t>
            </a: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Даруй нам мир, даруй нам мир!</a:t>
            </a:r>
            <a:br>
              <a:rPr lang="ru-RU" sz="4400" b="1" dirty="0" smtClean="0"/>
            </a:br>
            <a:r>
              <a:rPr lang="ru-RU" sz="4400" b="1" dirty="0" smtClean="0"/>
              <a:t>Даруй нам мир и народу Твоему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34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6</cp:revision>
  <dcterms:created xsi:type="dcterms:W3CDTF">2017-03-26T06:32:04Z</dcterms:created>
  <dcterms:modified xsi:type="dcterms:W3CDTF">2017-04-09T22:25:32Z</dcterms:modified>
</cp:coreProperties>
</file>