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036ED8-AE56-47CE-BA08-BDB9D576068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0CCFE9-C0EF-4DB2-BB81-E1EC86834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700" y="0"/>
            <a:ext cx="91567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Так полюбив Бог світ, що дав Сина Він Свого щоби кожен, хто в Нього вірує, не загинув, але мав вічне життя.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630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b="1" dirty="0" smtClean="0"/>
              <a:t>Так полюбив Бог світ, </a:t>
            </a:r>
          </a:p>
          <a:p>
            <a:pPr marL="0" indent="0" algn="r">
              <a:buNone/>
            </a:pPr>
            <a:r>
              <a:rPr lang="uk-UA" sz="4800" b="1" i="1" dirty="0"/>
              <a:t>т</a:t>
            </a:r>
            <a:r>
              <a:rPr lang="uk-UA" sz="4800" b="1" i="1" dirty="0" smtClean="0"/>
              <a:t>ак полюбив </a:t>
            </a:r>
          </a:p>
          <a:p>
            <a:pPr marL="0" indent="0">
              <a:buNone/>
            </a:pPr>
            <a:r>
              <a:rPr lang="uk-UA" sz="4800" b="1" dirty="0" smtClean="0"/>
              <a:t>що дав Сина Він Свого,</a:t>
            </a:r>
          </a:p>
          <a:p>
            <a:pPr marL="0" indent="0" algn="r">
              <a:buNone/>
            </a:pPr>
            <a:r>
              <a:rPr lang="uk-UA" sz="4800" b="1" i="1" dirty="0"/>
              <a:t>щ</a:t>
            </a:r>
            <a:r>
              <a:rPr lang="uk-UA" sz="4800" b="1" i="1" dirty="0" smtClean="0"/>
              <a:t>о Сина дав</a:t>
            </a:r>
          </a:p>
          <a:p>
            <a:pPr marL="0" indent="0">
              <a:buNone/>
            </a:pPr>
            <a:r>
              <a:rPr lang="uk-UA" sz="4800" b="1" dirty="0" smtClean="0"/>
              <a:t> щоби кожен, хто в Нього вірує,</a:t>
            </a:r>
          </a:p>
          <a:p>
            <a:pPr marL="0" indent="0" algn="ctr">
              <a:buNone/>
            </a:pPr>
            <a:r>
              <a:rPr lang="uk-UA" sz="4800" b="1" dirty="0" smtClean="0"/>
              <a:t> не загинув, але мав вічне життя.</a:t>
            </a:r>
          </a:p>
          <a:p>
            <a:pPr marL="0" indent="0">
              <a:buNone/>
            </a:pPr>
            <a:endParaRPr lang="uk-UA" sz="4800" b="1" dirty="0"/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513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Бо Свого Сина Бог не послав у світ, щоб судити світ</a:t>
            </a:r>
          </a:p>
          <a:p>
            <a:pPr marL="0" indent="0" algn="ctr">
              <a:buNone/>
            </a:pPr>
            <a:r>
              <a:rPr lang="uk-UA" sz="4800" b="1" dirty="0" smtClean="0"/>
              <a:t>Бо Свого Сина Бог не послав у світ, щоб судити світ. </a:t>
            </a:r>
          </a:p>
          <a:p>
            <a:pPr marL="0" indent="0" algn="ctr">
              <a:buNone/>
            </a:pPr>
            <a:r>
              <a:rPr lang="uk-UA" sz="4800" b="1" dirty="0" smtClean="0"/>
              <a:t>Щоб через Нього спасся весь світ, увесь світ.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569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Так полюбив Бог світ, що дав Сина Він Свого щоби кожен, хто в Нього вірує, не загинув, але мав вічне життя.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46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b="1" dirty="0" smtClean="0"/>
              <a:t>Так полюбив Бог світ, </a:t>
            </a:r>
          </a:p>
          <a:p>
            <a:pPr marL="0" indent="0" algn="r">
              <a:buNone/>
            </a:pPr>
            <a:r>
              <a:rPr lang="uk-UA" sz="4400" b="1" i="1" dirty="0"/>
              <a:t>т</a:t>
            </a:r>
            <a:r>
              <a:rPr lang="uk-UA" sz="4400" b="1" i="1" dirty="0" smtClean="0"/>
              <a:t>ак полюбив </a:t>
            </a:r>
          </a:p>
          <a:p>
            <a:pPr marL="0" indent="0">
              <a:buNone/>
            </a:pPr>
            <a:r>
              <a:rPr lang="uk-UA" sz="4400" b="1" dirty="0" smtClean="0"/>
              <a:t>що дав Сина Він Свого,</a:t>
            </a:r>
          </a:p>
          <a:p>
            <a:pPr marL="0" indent="0" algn="r">
              <a:buNone/>
            </a:pPr>
            <a:r>
              <a:rPr lang="uk-UA" sz="4400" b="1" i="1" dirty="0"/>
              <a:t>щ</a:t>
            </a:r>
            <a:r>
              <a:rPr lang="uk-UA" sz="4400" b="1" i="1" dirty="0" smtClean="0"/>
              <a:t>о Сина дав</a:t>
            </a:r>
          </a:p>
          <a:p>
            <a:pPr marL="0" indent="0">
              <a:buNone/>
            </a:pPr>
            <a:r>
              <a:rPr lang="uk-UA" sz="4400" b="1" dirty="0" smtClean="0"/>
              <a:t> щоби кожен, хто в Нього вірує, </a:t>
            </a:r>
          </a:p>
          <a:p>
            <a:pPr marL="0" indent="0" algn="ctr">
              <a:buNone/>
            </a:pPr>
            <a:r>
              <a:rPr lang="uk-UA" sz="4400" b="1" dirty="0"/>
              <a:t>Н</a:t>
            </a:r>
            <a:r>
              <a:rPr lang="uk-UA" sz="4400" b="1" dirty="0" smtClean="0"/>
              <a:t>е загинув, але мав вічне життя.</a:t>
            </a:r>
          </a:p>
          <a:p>
            <a:pPr marL="0" indent="0" algn="ctr">
              <a:buNone/>
            </a:pPr>
            <a:r>
              <a:rPr lang="uk-UA" sz="4400" b="1" dirty="0" smtClean="0"/>
              <a:t>Полюбив Бог світ, полюбив Бог світ. 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7235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163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2014-02-23T22:08:50Z</dcterms:created>
  <dcterms:modified xsi:type="dcterms:W3CDTF">2014-02-23T22:43:29Z</dcterms:modified>
</cp:coreProperties>
</file>