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2C7AE2-C99D-4F3C-8382-8291601F7F7B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668208-6471-4CB8-8713-2774AF7DDE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Сьогодні ясна зіронька у небесах з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явилась, </a:t>
            </a: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і ясним сяєвом своїм світ темний освітила. 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Отож, славімо Бога враз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за те, що нас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від смерті спас,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осанна, осанна, осанна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вічна Богу й честь!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chemeClr val="tx2">
                    <a:lumMod val="50000"/>
                  </a:schemeClr>
                </a:solidFill>
              </a:rPr>
              <a:t>Сьгодні співи радісні 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</a:rPr>
              <a:t>Христос родивсь,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tx2">
                    <a:lumMod val="50000"/>
                  </a:schemeClr>
                </a:solidFill>
              </a:rPr>
              <a:t>по світі скрізь лунають, 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</a:rPr>
              <a:t>Радійте й співайте!</a:t>
            </a:r>
          </a:p>
          <a:p>
            <a:pPr marL="0" indent="0" algn="ctr">
              <a:buNone/>
            </a:pPr>
            <a:r>
              <a:rPr lang="uk-UA" sz="4600" b="1" dirty="0" smtClean="0">
                <a:solidFill>
                  <a:schemeClr val="tx2">
                    <a:lumMod val="50000"/>
                  </a:schemeClr>
                </a:solidFill>
              </a:rPr>
              <a:t>що Бог Свій мир всім людям дав 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</a:rPr>
              <a:t>Він мир нам дав,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tx2">
                    <a:lumMod val="50000"/>
                  </a:schemeClr>
                </a:solidFill>
              </a:rPr>
              <a:t>усюди це звіщають!</a:t>
            </a:r>
          </a:p>
          <a:p>
            <a:pPr marL="0" indent="0" algn="ctr">
              <a:buNone/>
            </a:pPr>
            <a:r>
              <a:rPr lang="uk-UA" sz="4000" b="1" i="1" dirty="0">
                <a:solidFill>
                  <a:schemeClr val="tx2">
                    <a:lumMod val="50000"/>
                  </a:schemeClr>
                </a:solidFill>
              </a:rPr>
              <a:t>у</a:t>
            </a: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</a:rPr>
              <a:t>сім це звіщайте!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Люди всі разом </a:t>
            </a: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 славімо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 Бога враз за те, що нас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від смерті спас,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осанна, осанна, осанна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вічна Богу й честь!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Сьогодні звістка ця бринить, Спаситель нам родився,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не в розкоші, а в бідному вертепі появився.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Отож, славімо Бога враз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за те, що нас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від смерті спас,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осанна, осанна, осанна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вічна Богу й честь!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Хай нині дружно кожен з нас радіє і співає,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що Бог у яслях народивсь,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Він нас благословляє.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Отож, славімо Бога враз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за те, що нас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від смерті спас,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осанна, осанна, осанна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вічна Богу й честь!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Осанна вічна Богу й честь!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50000"/>
                  </a:schemeClr>
                </a:solidFill>
              </a:rPr>
              <a:t>*****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196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2013-12-22T23:49:45Z</dcterms:created>
  <dcterms:modified xsi:type="dcterms:W3CDTF">2013-12-23T00:32:29Z</dcterms:modified>
</cp:coreProperties>
</file>