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6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Стомлена ніч спочиває, зірки лиш світять з небес;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Ангельський хор сповіщає радість для людських сердець.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Ось спить у яслах Дитятко, Бога улюблений Син!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Бог у Христі дає землі благовоління і мир.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Як пастухи Віфлеєма хочемо бачить Тебе,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Ти був у яслах убогих, нині Ти вищий за все.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Ось спить у яслах Дитятко, Бога улюблений Син!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Бог у Христі дає землі благовоління і мир.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Просимо Любий наш Спасе, хай будуть наші серця.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Так, як ті ясла відкриті для благодаті Отця!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Ось спить у 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яслах </a:t>
            </a:r>
            <a:r>
              <a:rPr lang="uk-UA" sz="4800" smtClean="0">
                <a:latin typeface="Arial" pitchFamily="34" charset="0"/>
                <a:cs typeface="Arial" pitchFamily="34" charset="0"/>
              </a:rPr>
              <a:t>Дитятко, Бога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улюблений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Син! 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Бог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у Христі дає землі благовоління і мир.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126</TotalTime>
  <Words>116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16</cp:revision>
  <dcterms:created xsi:type="dcterms:W3CDTF">2017-03-26T06:32:04Z</dcterms:created>
  <dcterms:modified xsi:type="dcterms:W3CDTF">2017-12-20T08:04:18Z</dcterms:modified>
</cp:coreProperties>
</file>