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C6DA299-F1C4-4B15-B172-94E828D4E5C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65F806E-3805-43E8-884F-73618577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800" b="1" smtClean="0"/>
          </a:p>
          <a:p>
            <a:pPr marL="0" indent="0" algn="ctr">
              <a:buNone/>
            </a:pPr>
            <a:r>
              <a:rPr lang="uk-UA" sz="4800" b="1" smtClean="0"/>
              <a:t>Співайте </a:t>
            </a:r>
            <a:r>
              <a:rPr lang="uk-UA" sz="4800" b="1" dirty="0" smtClean="0"/>
              <a:t>Богові,                     хай линуть співи, і благословляйте, бо Він є Святий! 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Хай вся земля, всього світу народи у піснях прославлять спасіння Його! (2р.)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9727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Славу Його сповіщайте в народах і всім розкажіть про Його чудеса.</a:t>
            </a:r>
            <a:r>
              <a:rPr lang="en-US" sz="4800" b="1" dirty="0" smtClean="0"/>
              <a:t> </a:t>
            </a:r>
            <a:r>
              <a:rPr lang="uk-UA" sz="4800" b="1" dirty="0" smtClean="0"/>
              <a:t>Бо лише Бог наш один достославний,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40752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Сильніший усяких безсилих богів. Вони перед Ним наче попіл і тлінь, а Він землю й небо і все сотворив.</a:t>
            </a:r>
            <a:endParaRPr lang="en-US" sz="4800" b="1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43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Сила і велич, і слава навіки! О, слава Творцеві навіки віків!</a:t>
            </a:r>
            <a:r>
              <a:rPr lang="en-US" sz="4800" b="1" dirty="0" smtClean="0"/>
              <a:t> </a:t>
            </a:r>
            <a:r>
              <a:rPr lang="uk-UA" sz="4800" b="1" dirty="0" smtClean="0"/>
              <a:t>Славу віддайте Йому,  всі народи, прославте у величі ім</a:t>
            </a:r>
            <a:r>
              <a:rPr lang="en-US" sz="4800" b="1" dirty="0" smtClean="0"/>
              <a:t>’</a:t>
            </a:r>
            <a:r>
              <a:rPr lang="uk-UA" sz="4800" b="1" dirty="0" smtClean="0"/>
              <a:t>я Його! Прославте у величі ім</a:t>
            </a:r>
            <a:r>
              <a:rPr lang="en-US" sz="4800" b="1" dirty="0" smtClean="0"/>
              <a:t>’</a:t>
            </a:r>
            <a:r>
              <a:rPr lang="uk-UA" sz="4800" b="1" dirty="0" smtClean="0"/>
              <a:t>я Його!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7979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Богу співайте!</a:t>
            </a:r>
            <a:r>
              <a:rPr lang="en-US" sz="4800" b="1" dirty="0" smtClean="0"/>
              <a:t> </a:t>
            </a:r>
            <a:r>
              <a:rPr lang="uk-UA" sz="4800" b="1" dirty="0" smtClean="0"/>
              <a:t>Дари приносьте! Всі поклоняйтесь!</a:t>
            </a:r>
            <a:r>
              <a:rPr lang="en-US" sz="4800" b="1" dirty="0" smtClean="0"/>
              <a:t> </a:t>
            </a:r>
            <a:r>
              <a:rPr lang="uk-UA" sz="4800" b="1" dirty="0" smtClean="0"/>
              <a:t>У славі Його затремти, земле вся, бо Він  святий, наш Бог! </a:t>
            </a:r>
          </a:p>
          <a:p>
            <a:pPr marL="0" indent="0" algn="ctr">
              <a:buNone/>
            </a:pPr>
            <a:r>
              <a:rPr lang="uk-UA" sz="4800" b="1" dirty="0" smtClean="0"/>
              <a:t>*****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296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135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2014-01-05T05:50:54Z</dcterms:created>
  <dcterms:modified xsi:type="dcterms:W3CDTF">2018-04-08T05:59:21Z</dcterms:modified>
</cp:coreProperties>
</file>