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D067A7-6615-4D18-83AB-12AF60DE1415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86D0CC-D5BF-4C76-ADB6-885CC8E7D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Спів хвали сердечний до небес звучить, про любов христову людям сповістить.</a:t>
            </a:r>
          </a:p>
          <a:p>
            <a:pPr marL="0" indent="0" algn="ctr">
              <a:buNone/>
            </a:pPr>
            <a:r>
              <a:rPr lang="uk-UA" sz="4400" b="1" dirty="0" smtClean="0"/>
              <a:t>Хай слова та пісня землю всю пройдуть і серця людськії вірою спасуть.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381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Ми до Тебе йдем. Честь Христу несем. Ти всіх полюбив, Кров за нас пролив.</a:t>
            </a:r>
          </a:p>
          <a:p>
            <a:pPr marL="0" indent="0">
              <a:buNone/>
            </a:pPr>
            <a:endParaRPr lang="uk-UA" sz="4000" b="1" dirty="0" smtClean="0"/>
          </a:p>
          <a:p>
            <a:pPr marL="0" indent="0" algn="r">
              <a:buNone/>
            </a:pPr>
            <a:r>
              <a:rPr lang="uk-UA" sz="4000" b="1" i="1" dirty="0" smtClean="0"/>
              <a:t>Ми до Тебе всі ідем. Честь Христу й хвалу несем. Ти нас грішних полюбив, Кров за нас пролив.</a:t>
            </a:r>
          </a:p>
          <a:p>
            <a:pPr marL="0" indent="0">
              <a:buNone/>
            </a:pPr>
            <a:endParaRPr lang="uk-UA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536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Ми до Тебе йдем і честь Тобі несем, ми всі до Тебе йдем і честь Тобі несем.</a:t>
            </a:r>
          </a:p>
          <a:p>
            <a:pPr marL="0" indent="0" algn="ctr">
              <a:buNone/>
            </a:pPr>
            <a:r>
              <a:rPr lang="uk-UA" sz="4000" b="1" dirty="0" smtClean="0"/>
              <a:t>Ми до Тебе йдем (</a:t>
            </a:r>
            <a:r>
              <a:rPr lang="uk-UA" sz="4000" i="1" dirty="0" smtClean="0"/>
              <a:t>всі ідем</a:t>
            </a:r>
            <a:r>
              <a:rPr lang="uk-UA" sz="4000" b="1" dirty="0" smtClean="0"/>
              <a:t>), Честь Тобі несем (</a:t>
            </a:r>
            <a:r>
              <a:rPr lang="uk-UA" sz="4000" i="1" dirty="0" smtClean="0"/>
              <a:t>честь несем</a:t>
            </a:r>
            <a:r>
              <a:rPr lang="uk-UA" sz="4000" b="1" dirty="0" smtClean="0"/>
              <a:t>), наш Ісус Христос (</a:t>
            </a:r>
            <a:r>
              <a:rPr lang="uk-UA" sz="4000" i="1" dirty="0" smtClean="0"/>
              <a:t>наш Христос</a:t>
            </a:r>
            <a:r>
              <a:rPr lang="uk-UA" sz="4000" b="1" dirty="0" smtClean="0"/>
              <a:t>), ми хвалу несем (</a:t>
            </a:r>
            <a:r>
              <a:rPr lang="uk-UA" sz="4000" i="1" dirty="0" smtClean="0"/>
              <a:t>ми хвалу несем</a:t>
            </a:r>
            <a:r>
              <a:rPr lang="uk-UA" sz="4000" b="1" dirty="0" smtClean="0"/>
              <a:t>).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128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Спів той є безмежний пута розімкнув, як політ пташиний до небес пірнув.</a:t>
            </a:r>
          </a:p>
          <a:p>
            <a:pPr marL="0" indent="0" algn="ctr">
              <a:buNone/>
            </a:pPr>
            <a:r>
              <a:rPr lang="uk-UA" sz="4400" b="1" dirty="0" smtClean="0"/>
              <a:t>Радість неземна ця в ній звучить для всіх, що Христос спасає, перемігши гріх.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689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Ми до Тебе йдем. Честь Христу несем. Ти всіх полюбив, Кров за нас пролив.</a:t>
            </a:r>
          </a:p>
          <a:p>
            <a:pPr marL="0" indent="0">
              <a:buNone/>
            </a:pPr>
            <a:endParaRPr lang="uk-UA" sz="4000" b="1" dirty="0" smtClean="0"/>
          </a:p>
          <a:p>
            <a:pPr marL="0" indent="0" algn="r">
              <a:buNone/>
            </a:pPr>
            <a:r>
              <a:rPr lang="uk-UA" sz="4000" b="1" i="1" dirty="0" smtClean="0"/>
              <a:t>Ми до Тебе всі ідем. Честь Христу й хвалу несем. Ти нас грішних полюбив, Кров за нас пролив.</a:t>
            </a:r>
          </a:p>
          <a:p>
            <a:pPr marL="0" indent="0" algn="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307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Ми до Тебе йдем і честь Тобі несем, ми всі до Тебе йдем і честь Тобі несем.</a:t>
            </a:r>
          </a:p>
          <a:p>
            <a:pPr marL="0" indent="0" algn="ctr">
              <a:buNone/>
            </a:pPr>
            <a:r>
              <a:rPr lang="uk-UA" sz="4000" b="1" dirty="0" smtClean="0"/>
              <a:t>Ми до Тебе йдем (</a:t>
            </a:r>
            <a:r>
              <a:rPr lang="uk-UA" sz="3600" i="1" dirty="0" smtClean="0"/>
              <a:t>всі ідем</a:t>
            </a:r>
            <a:r>
              <a:rPr lang="uk-UA" sz="4000" b="1" dirty="0" smtClean="0"/>
              <a:t>), Честь Тобі несем (</a:t>
            </a:r>
            <a:r>
              <a:rPr lang="uk-UA" sz="3600" i="1" dirty="0" smtClean="0"/>
              <a:t>честь несем</a:t>
            </a:r>
            <a:r>
              <a:rPr lang="uk-UA" sz="4000" b="1" dirty="0" smtClean="0"/>
              <a:t>), наш Ісус Христос (</a:t>
            </a:r>
            <a:r>
              <a:rPr lang="uk-UA" sz="3600" i="1" dirty="0" smtClean="0"/>
              <a:t>наш Христос</a:t>
            </a:r>
            <a:r>
              <a:rPr lang="uk-UA" sz="4000" b="1" dirty="0" smtClean="0"/>
              <a:t>), ми хвалу несем (</a:t>
            </a:r>
            <a:r>
              <a:rPr lang="uk-UA" sz="3600" i="1" dirty="0" smtClean="0"/>
              <a:t>ми хвалу несем</a:t>
            </a:r>
            <a:r>
              <a:rPr lang="uk-UA" sz="4000" b="1" dirty="0" smtClean="0"/>
              <a:t>).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8961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Це хваління в пісні про любов Творця, радістью спасіння льється без кінця.</a:t>
            </a:r>
          </a:p>
          <a:p>
            <a:pPr marL="0" indent="0" algn="ctr">
              <a:buNone/>
            </a:pPr>
            <a:r>
              <a:rPr lang="uk-UA" sz="4400" b="1" dirty="0" smtClean="0"/>
              <a:t>І в оселях раю будемо співать, співом прославляти Божу благодать.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39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Ми до Тебе йдем. Честь Христу несем. Ти всіх полюбив, Кров за нас пролив.</a:t>
            </a:r>
          </a:p>
          <a:p>
            <a:pPr marL="0" indent="0">
              <a:buNone/>
            </a:pPr>
            <a:endParaRPr lang="uk-UA" sz="4000" b="1" dirty="0" smtClean="0"/>
          </a:p>
          <a:p>
            <a:pPr marL="0" indent="0" algn="r">
              <a:buNone/>
            </a:pPr>
            <a:r>
              <a:rPr lang="uk-UA" sz="4000" b="1" i="1" dirty="0" smtClean="0"/>
              <a:t>Ми до Тебе всі ідем. Честь Христу й хвалу несем. Ти нас грішних полюбив, Кров за нас пролив.</a:t>
            </a:r>
          </a:p>
          <a:p>
            <a:pPr marL="0" indent="0" algn="r">
              <a:buNone/>
            </a:pP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30267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Ми до Тебе йдем і честь Тобі несем, ми всі до Тебе йдем і честь Тобі несем.</a:t>
            </a:r>
          </a:p>
          <a:p>
            <a:pPr marL="0" indent="0" algn="ctr">
              <a:buNone/>
            </a:pPr>
            <a:r>
              <a:rPr lang="uk-UA" sz="4000" b="1" dirty="0" smtClean="0"/>
              <a:t>Ми до Тебе йдем (</a:t>
            </a:r>
            <a:r>
              <a:rPr lang="uk-UA" sz="4000" i="1" dirty="0" smtClean="0"/>
              <a:t>всі ідем</a:t>
            </a:r>
            <a:r>
              <a:rPr lang="uk-UA" sz="4000" b="1" dirty="0" smtClean="0"/>
              <a:t>), Честь Тобі несем (</a:t>
            </a:r>
            <a:r>
              <a:rPr lang="uk-UA" sz="4000" i="1" dirty="0" smtClean="0"/>
              <a:t>честь несем</a:t>
            </a:r>
            <a:r>
              <a:rPr lang="uk-UA" sz="4000" b="1" dirty="0" smtClean="0"/>
              <a:t>), наш Ісус Христос (</a:t>
            </a:r>
            <a:r>
              <a:rPr lang="uk-UA" sz="4000" i="1" dirty="0" smtClean="0"/>
              <a:t>наш Христос</a:t>
            </a:r>
            <a:r>
              <a:rPr lang="uk-UA" sz="4000" b="1" dirty="0" smtClean="0"/>
              <a:t>), ми хвалу несем (</a:t>
            </a:r>
            <a:r>
              <a:rPr lang="uk-UA" sz="4000" i="1" dirty="0" smtClean="0"/>
              <a:t>ми хвалу несем</a:t>
            </a:r>
            <a:r>
              <a:rPr lang="uk-UA" sz="4000" b="1" dirty="0" smtClean="0"/>
              <a:t>).</a:t>
            </a:r>
          </a:p>
          <a:p>
            <a:pPr marL="0" indent="0" algn="ctr">
              <a:buNone/>
            </a:pPr>
            <a:r>
              <a:rPr lang="uk-UA" sz="4000" b="1" dirty="0"/>
              <a:t>М</a:t>
            </a:r>
            <a:r>
              <a:rPr lang="uk-UA" sz="4000" b="1" dirty="0" smtClean="0"/>
              <a:t>и хвалу несем.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6746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Custom 4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00206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354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2016-06-05T06:06:24Z</dcterms:created>
  <dcterms:modified xsi:type="dcterms:W3CDTF">2018-04-08T21:42:34Z</dcterms:modified>
</cp:coreProperties>
</file>