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0E2E31-9466-4207-86EA-967074A74B4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6331F-22FC-4EFA-9C75-848F0BD59B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Спочатку було Слово. </a:t>
            </a:r>
          </a:p>
          <a:p>
            <a:pPr marL="0" indent="0" algn="ctr">
              <a:buNone/>
            </a:pPr>
            <a:r>
              <a:rPr lang="uk-UA" sz="4400" dirty="0" smtClean="0"/>
              <a:t>І Слово було Бог, і Слово було Бог,                       і Слово було Бог.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8545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Згадай, о Земле, день твого творіння, коли тобі, безвидній і пустій, відвічний Бог, </a:t>
            </a:r>
          </a:p>
          <a:p>
            <a:pPr marL="0" indent="0" algn="ctr">
              <a:buNone/>
            </a:pPr>
            <a:r>
              <a:rPr lang="uk-UA" sz="4400" dirty="0" smtClean="0"/>
              <a:t>Творець святий, промовив слово, повне сили.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79141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І ти вся світлом освітилась, і ти вся світлом освітилась, освітилась. </a:t>
            </a:r>
          </a:p>
          <a:p>
            <a:pPr marL="0" indent="0" algn="ctr">
              <a:buNone/>
            </a:pPr>
            <a:r>
              <a:rPr lang="uk-UA" sz="4400" dirty="0" smtClean="0"/>
              <a:t>Тоді у сяйві і красі ти всьому Всесвіту звістила: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0819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О, величний Бог, дивний мій Творець; </a:t>
            </a:r>
          </a:p>
          <a:p>
            <a:pPr marL="0" indent="0" algn="ctr">
              <a:buNone/>
            </a:pPr>
            <a:r>
              <a:rPr lang="uk-UA" sz="4400" dirty="0" smtClean="0"/>
              <a:t>// У Нім життя, у Нім життя, життя і правда, й сила. //2р.</a:t>
            </a:r>
          </a:p>
          <a:p>
            <a:pPr marL="0" indent="0" algn="ctr">
              <a:buNone/>
            </a:pPr>
            <a:r>
              <a:rPr lang="uk-UA" sz="4400" dirty="0" smtClean="0"/>
              <a:t>Ти Господи, один; Створив Ти небо й небеса небес, і воїнства, і воїнства Свої.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7099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Ти Господи, один. І землю Ти створив, моря, моря і все, що в них, Собою оживив, Собою оживив. </a:t>
            </a:r>
          </a:p>
          <a:p>
            <a:pPr marL="0" indent="0" algn="ctr">
              <a:buNone/>
            </a:pPr>
            <a:r>
              <a:rPr lang="uk-UA" sz="4400" dirty="0" smtClean="0"/>
              <a:t>І в порох той, що від землі, вдихнув Ти дух благословенний,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3227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І стався порох той живим, і стався він вершиною, і стався він вінцем творіння. (2р.)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0842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/>
          </a:p>
          <a:p>
            <a:pPr marL="0" indent="0" algn="ctr">
              <a:buNone/>
            </a:pPr>
            <a:r>
              <a:rPr lang="uk-UA" sz="4400" dirty="0" smtClean="0"/>
              <a:t>Так величний Бог, Бог, що все створив. </a:t>
            </a:r>
          </a:p>
          <a:p>
            <a:pPr marL="0" indent="0" algn="ctr">
              <a:buNone/>
            </a:pPr>
            <a:r>
              <a:rPr lang="uk-UA" sz="4400" dirty="0" smtClean="0"/>
              <a:t>У Нім, у Нім життя і правда й сила, у Нім, у Нім життя і правда й сила!</a:t>
            </a:r>
          </a:p>
          <a:p>
            <a:pPr marL="0" indent="0" algn="ctr">
              <a:buNone/>
            </a:pPr>
            <a:r>
              <a:rPr lang="uk-UA" sz="4400" dirty="0" smtClean="0"/>
              <a:t>*****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0370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211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2014-06-22T20:50:18Z</dcterms:created>
  <dcterms:modified xsi:type="dcterms:W3CDTF">2018-04-08T21:42:47Z</dcterms:modified>
</cp:coreProperties>
</file>