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A60A-F153-4EAE-A74B-019338C26B3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F926-70BC-4AD6-B9AD-1E58EB976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0x1200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4400" y="0"/>
            <a:ext cx="109728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Спасителя Бог нам послав, Дитинкою до нас Він прийшов</a:t>
            </a:r>
            <a:r>
              <a:rPr lang="uk-UA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 яслах лежав, тихо в світі зростав, для нас всіх помирав. Ааа...</a:t>
            </a:r>
          </a:p>
          <a:p>
            <a:pPr algn="ctr">
              <a:buNone/>
            </a:pPr>
            <a:endParaRPr lang="uk-UA" sz="4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20x1200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4400" y="0"/>
            <a:ext cx="109728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Спасителя Бог нам послав, Дитинкою до нас Він прийшов</a:t>
            </a:r>
            <a:r>
              <a:rPr lang="uk-UA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 яслах лежав, тихо в світі зростав, для нас всіх Він воскрес.</a:t>
            </a:r>
            <a:endParaRPr lang="en-US" sz="4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*****</a:t>
            </a:r>
            <a:endParaRPr lang="en-US" sz="4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5</cp:revision>
  <dcterms:created xsi:type="dcterms:W3CDTF">2017-12-17T05:04:16Z</dcterms:created>
  <dcterms:modified xsi:type="dcterms:W3CDTF">2017-12-18T04:50:18Z</dcterms:modified>
</cp:coreProperties>
</file>