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A02-1D7B-4BE0-B6FC-88BFC3E4ADC4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AAD3-0B48-4E83-977F-9641364A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4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A02-1D7B-4BE0-B6FC-88BFC3E4ADC4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AAD3-0B48-4E83-977F-9641364A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A02-1D7B-4BE0-B6FC-88BFC3E4ADC4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AAD3-0B48-4E83-977F-9641364A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9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A02-1D7B-4BE0-B6FC-88BFC3E4ADC4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AAD3-0B48-4E83-977F-9641364A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4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A02-1D7B-4BE0-B6FC-88BFC3E4ADC4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AAD3-0B48-4E83-977F-9641364A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2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A02-1D7B-4BE0-B6FC-88BFC3E4ADC4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AAD3-0B48-4E83-977F-9641364A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8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A02-1D7B-4BE0-B6FC-88BFC3E4ADC4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AAD3-0B48-4E83-977F-9641364A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5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A02-1D7B-4BE0-B6FC-88BFC3E4ADC4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AAD3-0B48-4E83-977F-9641364A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4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A02-1D7B-4BE0-B6FC-88BFC3E4ADC4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AAD3-0B48-4E83-977F-9641364A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1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A02-1D7B-4BE0-B6FC-88BFC3E4ADC4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AAD3-0B48-4E83-977F-9641364A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0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A02-1D7B-4BE0-B6FC-88BFC3E4ADC4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AAD3-0B48-4E83-977F-9641364A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6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0CA02-1D7B-4BE0-B6FC-88BFC3E4ADC4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AAD3-0B48-4E83-977F-9641364A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4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uk-UA" sz="4400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Сонечко влітку лагідно </a:t>
            </a:r>
            <a:r>
              <a:rPr lang="uk-UA" sz="4400" b="1" dirty="0" smtClean="0">
                <a:solidFill>
                  <a:schemeClr val="bg1"/>
                </a:solidFill>
              </a:rPr>
              <a:t>сяє,</a:t>
            </a: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Теплим промінням радує </a:t>
            </a:r>
            <a:r>
              <a:rPr lang="uk-UA" sz="4400" b="1" dirty="0" smtClean="0">
                <a:solidFill>
                  <a:schemeClr val="bg1"/>
                </a:solidFill>
              </a:rPr>
              <a:t>нас</a:t>
            </a: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Випробуванням, так вже буває,</a:t>
            </a: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Небо </a:t>
            </a:r>
            <a:r>
              <a:rPr lang="uk-UA" sz="4400" b="1" dirty="0" smtClean="0">
                <a:solidFill>
                  <a:schemeClr val="bg1"/>
                </a:solidFill>
              </a:rPr>
              <a:t>закрите </a:t>
            </a:r>
            <a:r>
              <a:rPr lang="uk-UA" sz="4400" b="1" dirty="0" smtClean="0">
                <a:solidFill>
                  <a:schemeClr val="bg1"/>
                </a:solidFill>
              </a:rPr>
              <a:t>для нас.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928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-99392"/>
            <a:ext cx="9433048" cy="7056784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uk-UA" sz="4400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Хай навіть в кошарі овець не стане,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І виноград не дасть плода,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Славити не перестану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Господа Христа.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245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957392"/>
          </a:xfrm>
          <a:solidFill>
            <a:schemeClr val="tx1"/>
          </a:solidFill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Якщо мене </a:t>
            </a:r>
            <a:r>
              <a:rPr lang="uk-UA" sz="4400" b="1" dirty="0" smtClean="0">
                <a:solidFill>
                  <a:schemeClr val="bg1"/>
                </a:solidFill>
              </a:rPr>
              <a:t>закружить, буває,</a:t>
            </a: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В водовороті марнотного дня,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Віра</a:t>
            </a:r>
            <a:r>
              <a:rPr lang="uk-UA" sz="4400" b="1" dirty="0" smtClean="0">
                <a:solidFill>
                  <a:schemeClr val="bg1"/>
                </a:solidFill>
              </a:rPr>
              <a:t> </a:t>
            </a:r>
            <a:r>
              <a:rPr lang="uk-UA" sz="4400" b="1" dirty="0" smtClean="0">
                <a:solidFill>
                  <a:schemeClr val="bg1"/>
                </a:solidFill>
              </a:rPr>
              <a:t>із марноти </a:t>
            </a:r>
            <a:r>
              <a:rPr lang="uk-UA" sz="4400" b="1" dirty="0" smtClean="0">
                <a:solidFill>
                  <a:schemeClr val="bg1"/>
                </a:solidFill>
              </a:rPr>
              <a:t>підімає,</a:t>
            </a: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Знову співає душа моя.</a:t>
            </a:r>
            <a:endParaRPr lang="en-US" sz="4400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572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520" y="-99392"/>
            <a:ext cx="9577064" cy="7128792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uk-UA" sz="4400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Хай навіть в кошарі овець не стане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І виноград не дасть плода,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Славити не перестану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Господа Христа.</a:t>
            </a:r>
            <a:endParaRPr lang="en-US" sz="4400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9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-99392"/>
            <a:ext cx="9324528" cy="6957392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uk-UA" sz="4400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Коли в </a:t>
            </a:r>
            <a:r>
              <a:rPr lang="uk-UA" sz="4400" b="1" dirty="0" smtClean="0">
                <a:solidFill>
                  <a:schemeClr val="bg1"/>
                </a:solidFill>
              </a:rPr>
              <a:t>житті, буває, </a:t>
            </a:r>
            <a:r>
              <a:rPr lang="uk-UA" sz="4400" b="1" dirty="0" smtClean="0">
                <a:solidFill>
                  <a:schemeClr val="bg1"/>
                </a:solidFill>
              </a:rPr>
              <a:t>щось стане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Слово Ісуса </a:t>
            </a:r>
            <a:r>
              <a:rPr lang="uk-UA" sz="4400" b="1" dirty="0" smtClean="0">
                <a:solidFill>
                  <a:schemeClr val="bg1"/>
                </a:solidFill>
              </a:rPr>
              <a:t>згадаю </a:t>
            </a:r>
            <a:r>
              <a:rPr lang="uk-UA" sz="4400" b="1" dirty="0" smtClean="0">
                <a:solidFill>
                  <a:schemeClr val="bg1"/>
                </a:solidFill>
              </a:rPr>
              <a:t>в той час,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“</a:t>
            </a:r>
            <a:r>
              <a:rPr lang="uk-UA" sz="4400" b="1" dirty="0" smtClean="0">
                <a:solidFill>
                  <a:schemeClr val="bg1"/>
                </a:solidFill>
              </a:rPr>
              <a:t>Де </a:t>
            </a:r>
            <a:r>
              <a:rPr lang="uk-UA" sz="4400" b="1" dirty="0" smtClean="0">
                <a:solidFill>
                  <a:schemeClr val="bg1"/>
                </a:solidFill>
              </a:rPr>
              <a:t>ваші скарби </a:t>
            </a:r>
            <a:r>
              <a:rPr lang="en-US" sz="4400" b="1" dirty="0" smtClean="0">
                <a:solidFill>
                  <a:schemeClr val="bg1"/>
                </a:solidFill>
              </a:rPr>
              <a:t>- </a:t>
            </a:r>
            <a:r>
              <a:rPr lang="uk-UA" sz="4400" b="1" dirty="0" smtClean="0">
                <a:solidFill>
                  <a:schemeClr val="bg1"/>
                </a:solidFill>
              </a:rPr>
              <a:t>там </a:t>
            </a:r>
            <a:r>
              <a:rPr lang="uk-UA" sz="4400" b="1" dirty="0" smtClean="0">
                <a:solidFill>
                  <a:schemeClr val="bg1"/>
                </a:solidFill>
              </a:rPr>
              <a:t>серце </a:t>
            </a:r>
            <a:r>
              <a:rPr lang="uk-UA" sz="4400" b="1" dirty="0" smtClean="0">
                <a:solidFill>
                  <a:schemeClr val="bg1"/>
                </a:solidFill>
              </a:rPr>
              <a:t>буде</a:t>
            </a:r>
            <a:r>
              <a:rPr lang="en-US" sz="4400" b="1" dirty="0" smtClean="0">
                <a:solidFill>
                  <a:schemeClr val="bg1"/>
                </a:solidFill>
              </a:rPr>
              <a:t>”</a:t>
            </a: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Згуба тоді не тяжка для нас.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953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uk-UA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Хай навіть в кошарі овець не стане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І виноград не дасть плода,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Славити не перестану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Господа Христа.</a:t>
            </a:r>
            <a:endParaRPr lang="en-US" sz="4400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23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6957392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Коли життєвий вибір </a:t>
            </a:r>
            <a:r>
              <a:rPr lang="uk-UA" sz="4400" b="1" dirty="0" smtClean="0">
                <a:solidFill>
                  <a:schemeClr val="bg1"/>
                </a:solidFill>
              </a:rPr>
              <a:t>настане</a:t>
            </a:r>
            <a:r>
              <a:rPr lang="en-US" sz="4400" b="1" dirty="0" smtClean="0">
                <a:solidFill>
                  <a:schemeClr val="bg1"/>
                </a:solidFill>
              </a:rPr>
              <a:t>,</a:t>
            </a: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Ради Ісуса і слави Отця,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smtClean="0">
                <a:solidFill>
                  <a:schemeClr val="bg1"/>
                </a:solidFill>
              </a:rPr>
              <a:t>Слави </a:t>
            </a:r>
            <a:r>
              <a:rPr lang="uk-UA" sz="4400" b="1" smtClean="0">
                <a:solidFill>
                  <a:schemeClr val="bg1"/>
                </a:solidFill>
              </a:rPr>
              <a:t>лишуся і </a:t>
            </a:r>
            <a:r>
              <a:rPr lang="uk-UA" sz="4400" b="1" dirty="0" smtClean="0">
                <a:solidFill>
                  <a:schemeClr val="bg1"/>
                </a:solidFill>
              </a:rPr>
              <a:t>скарбів </a:t>
            </a:r>
            <a:r>
              <a:rPr lang="uk-UA" sz="4400" b="1" smtClean="0">
                <a:solidFill>
                  <a:schemeClr val="bg1"/>
                </a:solidFill>
              </a:rPr>
              <a:t>не </a:t>
            </a:r>
            <a:r>
              <a:rPr lang="uk-UA" sz="4400" b="1" smtClean="0">
                <a:solidFill>
                  <a:schemeClr val="bg1"/>
                </a:solidFill>
              </a:rPr>
              <a:t>стане,</a:t>
            </a: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Знову хай пісня лунає моя.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***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263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uk-UA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Хай навіть в кошарі овець не стане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І виноград не дасть плода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Славити не перестану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Господа Христа.</a:t>
            </a:r>
            <a:endParaRPr lang="en-US" sz="4400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69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25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173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6</cp:revision>
  <dcterms:created xsi:type="dcterms:W3CDTF">2013-07-18T01:53:29Z</dcterms:created>
  <dcterms:modified xsi:type="dcterms:W3CDTF">2013-07-18T06:23:42Z</dcterms:modified>
</cp:coreProperties>
</file>