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9F1C95-DE3E-4BB2-9130-8F03CB06123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EEAEF3-678B-47DC-B9B7-7CECA61103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Слухай ангельськії співи! </a:t>
            </a:r>
            <a:r>
              <a:rPr lang="uk-UA" sz="5400" b="1" dirty="0" smtClean="0"/>
              <a:t>Слухай ангельськії співи!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 Миру Князь, хвала Тобі, Спасителю людей! </a:t>
            </a:r>
          </a:p>
          <a:p>
            <a:pPr marL="0" indent="0" algn="ctr">
              <a:buNone/>
            </a:pPr>
            <a:r>
              <a:rPr lang="uk-UA" sz="5400" b="1" dirty="0" smtClean="0"/>
              <a:t>Як звучать прекрасно псалми величальні.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rgbClr val="00B0F0"/>
                </a:solidFill>
              </a:rPr>
              <a:t>(</a:t>
            </a:r>
            <a:r>
              <a:rPr lang="uk-UA" sz="5400" b="1" i="1" dirty="0" smtClean="0">
                <a:solidFill>
                  <a:srgbClr val="00B0F0"/>
                </a:solidFill>
              </a:rPr>
              <a:t>Як звучать прекрасно псалми</a:t>
            </a:r>
            <a:r>
              <a:rPr lang="uk-UA" sz="5400" b="1" dirty="0" smtClean="0">
                <a:solidFill>
                  <a:srgbClr val="00B0F0"/>
                </a:solidFill>
              </a:rPr>
              <a:t>.)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Слава Господу, </a:t>
            </a:r>
          </a:p>
          <a:p>
            <a:pPr marL="0" indent="0" algn="ctr">
              <a:buNone/>
            </a:pPr>
            <a:r>
              <a:rPr lang="uk-UA" sz="5400" b="1" dirty="0" smtClean="0"/>
              <a:t>в вишніх слава, так, слава Господу, в вишніх слава і мир небесний на землі, мир Господній на землі.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364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Хай співають всі Творцю,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Творцю, </a:t>
            </a:r>
          </a:p>
          <a:p>
            <a:pPr marL="0" indent="0" algn="ctr">
              <a:buNone/>
            </a:pPr>
            <a:r>
              <a:rPr lang="uk-UA" sz="5400" b="1" dirty="0" smtClean="0"/>
              <a:t>спів належить лиш Йому.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    Йому.</a:t>
            </a:r>
          </a:p>
          <a:p>
            <a:pPr marL="0" indent="0" algn="ctr">
              <a:buNone/>
            </a:pPr>
            <a:r>
              <a:rPr lang="uk-UA" sz="5400" b="1" dirty="0" smtClean="0"/>
              <a:t>Хай співають всі серця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     серця </a:t>
            </a:r>
          </a:p>
          <a:p>
            <a:pPr marL="0" indent="0" algn="ctr">
              <a:buNone/>
            </a:pPr>
            <a:r>
              <a:rPr lang="uk-UA" sz="5400" b="1" dirty="0" smtClean="0"/>
              <a:t>пісню слави для Творця!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Слави    всі для Творця!</a:t>
            </a:r>
            <a:endParaRPr lang="en-US" sz="4400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Слава Господу, </a:t>
            </a:r>
          </a:p>
          <a:p>
            <a:pPr marL="0" indent="0" algn="ctr">
              <a:buNone/>
            </a:pPr>
            <a:r>
              <a:rPr lang="uk-UA" sz="5400" b="1" dirty="0" smtClean="0"/>
              <a:t>в вишніх слава, так, слава Господу, в вишніх слава і мир небесний на землі, мир Господній на землі.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Народи, торжествуйте, співайте гімни слави! Віддайте поклоніння Богу, Він нас полюбив.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712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5400" b="1" dirty="0" smtClean="0"/>
              <a:t>Йому осанна,</a:t>
            </a:r>
          </a:p>
          <a:p>
            <a:pPr marL="0" indent="0" algn="r">
              <a:buNone/>
            </a:pPr>
            <a:r>
              <a:rPr lang="uk-UA" sz="5400" b="1" dirty="0" smtClean="0"/>
              <a:t> </a:t>
            </a:r>
            <a:r>
              <a:rPr lang="uk-UA" sz="4800" b="1" i="1" dirty="0" smtClean="0">
                <a:solidFill>
                  <a:srgbClr val="00B0F0"/>
                </a:solidFill>
              </a:rPr>
              <a:t>Йому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хай звучить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честь Христу!</a:t>
            </a:r>
          </a:p>
          <a:p>
            <a:pPr marL="0" indent="0" algn="ctr">
              <a:buNone/>
            </a:pPr>
            <a:r>
              <a:rPr lang="uk-UA" sz="5400" b="1" dirty="0" smtClean="0"/>
              <a:t> Йому осанна, </a:t>
            </a:r>
          </a:p>
          <a:p>
            <a:pPr marL="0" indent="0" algn="r">
              <a:buNone/>
            </a:pPr>
            <a:r>
              <a:rPr lang="uk-UA" sz="4800" b="1" i="1" dirty="0" smtClean="0">
                <a:solidFill>
                  <a:srgbClr val="00B0F0"/>
                </a:solidFill>
              </a:rPr>
              <a:t>Йому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хай звучить осанна, честь Христу! </a:t>
            </a:r>
          </a:p>
        </p:txBody>
      </p:sp>
    </p:spTree>
    <p:extLst>
      <p:ext uri="{BB962C8B-B14F-4D97-AF65-F5344CB8AC3E}">
        <p14:creationId xmlns:p14="http://schemas.microsoft.com/office/powerpoint/2010/main" val="6346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Народи, торжествуйте, співайте гімни слави! Віддайте поклоніння Богу, Він нас полюбив.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Йому осанна, </a:t>
            </a:r>
          </a:p>
          <a:p>
            <a:pPr marL="0" indent="0" algn="r">
              <a:buNone/>
            </a:pPr>
            <a:r>
              <a:rPr lang="uk-UA" sz="4800" b="1" i="1" dirty="0" smtClean="0">
                <a:solidFill>
                  <a:srgbClr val="00B0F0"/>
                </a:solidFill>
              </a:rPr>
              <a:t>Йому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хай звучить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честь Христу!</a:t>
            </a:r>
          </a:p>
          <a:p>
            <a:pPr marL="0" indent="0" algn="ctr">
              <a:buNone/>
            </a:pPr>
            <a:r>
              <a:rPr lang="uk-UA" sz="5400" b="1" dirty="0" smtClean="0"/>
              <a:t> Йому осанна, </a:t>
            </a:r>
          </a:p>
          <a:p>
            <a:pPr marL="0" indent="0" algn="r">
              <a:buNone/>
            </a:pPr>
            <a:r>
              <a:rPr lang="uk-UA" sz="4800" b="1" i="1" dirty="0" smtClean="0">
                <a:solidFill>
                  <a:srgbClr val="00B0F0"/>
                </a:solidFill>
              </a:rPr>
              <a:t>Йому осанна, </a:t>
            </a:r>
          </a:p>
          <a:p>
            <a:pPr marL="0" indent="0" algn="ctr">
              <a:buNone/>
            </a:pPr>
            <a:r>
              <a:rPr lang="uk-UA" sz="5400" b="1" dirty="0" smtClean="0"/>
              <a:t>хай звучить осанна, честь Христу!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616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endParaRPr lang="uk-UA" sz="5400" b="1" dirty="0"/>
          </a:p>
          <a:p>
            <a:pPr marL="0" indent="0" algn="ctr">
              <a:buNone/>
            </a:pPr>
            <a:r>
              <a:rPr lang="uk-UA" sz="5400" b="1" dirty="0" smtClean="0"/>
              <a:t>Амінь.</a:t>
            </a:r>
          </a:p>
          <a:p>
            <a:pPr marL="0" indent="0" algn="ctr">
              <a:buNone/>
            </a:pPr>
            <a:r>
              <a:rPr lang="uk-UA" b="1" dirty="0" smtClean="0"/>
              <a:t>*****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13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Це Тобі, о миру Князь! </a:t>
            </a:r>
          </a:p>
          <a:p>
            <a:pPr marL="0" indent="0" algn="ctr">
              <a:buNone/>
            </a:pPr>
            <a:r>
              <a:rPr lang="uk-UA" sz="5400" b="1" dirty="0" smtClean="0"/>
              <a:t>Ось звучить осанна на землі печальній.</a:t>
            </a: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rgbClr val="00B0F0"/>
                </a:solidFill>
              </a:rPr>
              <a:t>(На землі звучить осанна.)</a:t>
            </a:r>
          </a:p>
          <a:p>
            <a:pPr marL="0" indent="0" algn="ctr">
              <a:buNone/>
            </a:pPr>
            <a:r>
              <a:rPr lang="uk-UA" sz="5400" b="1" dirty="0" smtClean="0"/>
              <a:t>Це Тобі, о миру Князь!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021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Слухай ангельськії співи! Слухай ангельськії співи!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 Миру Князь, хвала Тобі, Спасителю людей! </a:t>
            </a:r>
          </a:p>
          <a:p>
            <a:pPr marL="0" indent="0" algn="ctr">
              <a:buNone/>
            </a:pPr>
            <a:r>
              <a:rPr lang="uk-UA" sz="5400" b="1" dirty="0" smtClean="0"/>
              <a:t>Як звучать прекрасно псалми величальні.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rgbClr val="00B0F0"/>
                </a:solidFill>
              </a:rPr>
              <a:t>(</a:t>
            </a:r>
            <a:r>
              <a:rPr lang="uk-UA" sz="5400" b="1" i="1" dirty="0" smtClean="0">
                <a:solidFill>
                  <a:srgbClr val="00B0F0"/>
                </a:solidFill>
              </a:rPr>
              <a:t>Як звучать прекрасно псалми</a:t>
            </a:r>
            <a:r>
              <a:rPr lang="uk-UA" sz="5400" b="1" dirty="0" smtClean="0">
                <a:solidFill>
                  <a:srgbClr val="00B0F0"/>
                </a:solidFill>
              </a:rPr>
              <a:t>.)</a:t>
            </a:r>
            <a:endParaRPr lang="en-US" sz="54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Це Тобі, о миру Князь! </a:t>
            </a:r>
          </a:p>
          <a:p>
            <a:pPr marL="0" indent="0" algn="ctr">
              <a:buNone/>
            </a:pPr>
            <a:r>
              <a:rPr lang="uk-UA" sz="5400" b="1" dirty="0" smtClean="0"/>
              <a:t>Ось звучить осанна на землі печальній.</a:t>
            </a: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rgbClr val="00B0F0"/>
                </a:solidFill>
              </a:rPr>
              <a:t>(На землі звучить осанна.)</a:t>
            </a:r>
          </a:p>
          <a:p>
            <a:pPr marL="0" indent="0" algn="ctr">
              <a:buNone/>
            </a:pPr>
            <a:r>
              <a:rPr lang="uk-UA" sz="5400" b="1" dirty="0" smtClean="0"/>
              <a:t>Це Тобі, о миру Князь!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Нині Дитя народилось нам! Бог нам </a:t>
            </a:r>
          </a:p>
          <a:p>
            <a:pPr marL="0" indent="0" algn="ctr">
              <a:buNone/>
            </a:pPr>
            <a:r>
              <a:rPr lang="uk-UA" sz="6000" b="1" dirty="0" smtClean="0"/>
              <a:t>сьогодні Сина дав!</a:t>
            </a:r>
          </a:p>
          <a:p>
            <a:pPr marL="0" indent="0" algn="ctr">
              <a:buNone/>
            </a:pPr>
            <a:r>
              <a:rPr lang="uk-UA" sz="6000" b="1" dirty="0" smtClean="0"/>
              <a:t> Славою Господа наповнився весь світ! Звуть Його, звуть Його: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84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Дивний муж! </a:t>
            </a:r>
            <a:r>
              <a:rPr lang="uk-UA" sz="5400" b="1" dirty="0" smtClean="0"/>
              <a:t>Дивний муж! </a:t>
            </a:r>
            <a:r>
              <a:rPr lang="uk-UA" sz="5400" b="1" dirty="0" smtClean="0"/>
              <a:t>Могутній миру Князь! </a:t>
            </a:r>
            <a:r>
              <a:rPr lang="uk-UA" sz="5400" b="1" dirty="0" smtClean="0"/>
              <a:t>Дивний муж! Дивний муж! Могутній миру Князь! </a:t>
            </a:r>
            <a:endParaRPr lang="en-US" sz="5400" b="1" dirty="0" smtClean="0"/>
          </a:p>
          <a:p>
            <a:pPr marL="0" indent="0">
              <a:buNone/>
            </a:pPr>
            <a:r>
              <a:rPr lang="uk-U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Нині Дитя народилось нам! Бог нам </a:t>
            </a:r>
          </a:p>
          <a:p>
            <a:pPr marL="0" indent="0" algn="ctr">
              <a:buNone/>
            </a:pPr>
            <a:r>
              <a:rPr lang="uk-UA" sz="5400" b="1" dirty="0" smtClean="0"/>
              <a:t>сьогодні Сина дав!</a:t>
            </a:r>
          </a:p>
          <a:p>
            <a:pPr marL="0" indent="0" algn="ctr">
              <a:buNone/>
            </a:pPr>
            <a:r>
              <a:rPr lang="uk-UA" sz="5400" b="1" dirty="0" smtClean="0"/>
              <a:t> Славою Господа наповнився весь світ! </a:t>
            </a:r>
          </a:p>
          <a:p>
            <a:pPr marL="0" indent="0" algn="ctr">
              <a:buNone/>
            </a:pPr>
            <a:r>
              <a:rPr lang="uk-UA" sz="5400" b="1" dirty="0" smtClean="0"/>
              <a:t>Звуть Його, звуть Його: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Дивний муж! Дивний муж! Могутній миру Князь! Дивний муж! Дивний муж! Могутній миру Князь! 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Хай співають всі Творцю,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Творцю, </a:t>
            </a:r>
          </a:p>
          <a:p>
            <a:pPr marL="0" indent="0" algn="ctr">
              <a:buNone/>
            </a:pPr>
            <a:r>
              <a:rPr lang="uk-UA" sz="5400" b="1" dirty="0" smtClean="0"/>
              <a:t>спів належить лиш Йому.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    Йому.</a:t>
            </a:r>
          </a:p>
          <a:p>
            <a:pPr marL="0" indent="0" algn="ctr">
              <a:buNone/>
            </a:pPr>
            <a:r>
              <a:rPr lang="uk-UA" sz="5400" b="1" dirty="0" smtClean="0"/>
              <a:t>Хай співають всі серця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Співай                     серця </a:t>
            </a:r>
          </a:p>
          <a:p>
            <a:pPr marL="0" indent="0" algn="ctr">
              <a:buNone/>
            </a:pPr>
            <a:r>
              <a:rPr lang="uk-UA" sz="5400" b="1" dirty="0" smtClean="0"/>
              <a:t>пісню слави для Творця!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00B0F0"/>
                </a:solidFill>
              </a:rPr>
              <a:t>Слави    всі для Творця!</a:t>
            </a:r>
            <a:endParaRPr lang="en-US" sz="4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410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2013-12-22T06:51:58Z</dcterms:created>
  <dcterms:modified xsi:type="dcterms:W3CDTF">2013-12-22T07:49:19Z</dcterms:modified>
</cp:coreProperties>
</file>