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DB89-756F-49B5-A958-11934A98D767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FCA-F4D0-430F-AF4F-BFF1E544EC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DB89-756F-49B5-A958-11934A98D767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FCA-F4D0-430F-AF4F-BFF1E544E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DB89-756F-49B5-A958-11934A98D767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FCA-F4D0-430F-AF4F-BFF1E544E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DB89-756F-49B5-A958-11934A98D767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FCA-F4D0-430F-AF4F-BFF1E544EC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DB89-756F-49B5-A958-11934A98D767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FCA-F4D0-430F-AF4F-BFF1E544E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DB89-756F-49B5-A958-11934A98D767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FCA-F4D0-430F-AF4F-BFF1E544E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DB89-756F-49B5-A958-11934A98D767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FCA-F4D0-430F-AF4F-BFF1E544E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DB89-756F-49B5-A958-11934A98D767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FCA-F4D0-430F-AF4F-BFF1E544E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DB89-756F-49B5-A958-11934A98D767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FCA-F4D0-430F-AF4F-BFF1E544E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DB89-756F-49B5-A958-11934A98D767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FCA-F4D0-430F-AF4F-BFF1E544E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DB89-756F-49B5-A958-11934A98D767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8FCA-F4D0-430F-AF4F-BFF1E544E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FDCDB89-756F-49B5-A958-11934A98D767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E308FCA-F4D0-430F-AF4F-BFF1E544EC6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Славу співайте Господу Богу. Всі, хто живе тут на цій землі. </a:t>
            </a:r>
          </a:p>
          <a:p>
            <a:pPr marL="0" indent="0" algn="ctr">
              <a:buNone/>
            </a:pPr>
            <a:r>
              <a:rPr lang="uk-UA" sz="4400" b="1" dirty="0" smtClean="0"/>
              <a:t>В небо відкрив нам Христос дорогу, Бога всі люди хваліть.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3427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Славте Великого! Славте Вічного! Він є Господь наш назавжди.</a:t>
            </a:r>
          </a:p>
          <a:p>
            <a:pPr marL="0" indent="0" algn="ctr">
              <a:buNone/>
            </a:pPr>
            <a:r>
              <a:rPr lang="uk-UA" sz="4400" b="1" dirty="0" smtClean="0"/>
              <a:t>Прагнем серцями до Бога Всевишнього, Ти нас Господь Сам веди.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449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Славу співайте Господу Богу. Гідний Він слави, Творець Святий.</a:t>
            </a:r>
          </a:p>
          <a:p>
            <a:pPr marL="0" indent="0" algn="ctr">
              <a:buNone/>
            </a:pPr>
            <a:r>
              <a:rPr lang="uk-UA" sz="4400" b="1" dirty="0" smtClean="0"/>
              <a:t>Він нам у небо проклав дорогу, Друже, за Спасом іди!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007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Славте Великого! Славте Вічного! Він є Господь наш назавжди.</a:t>
            </a:r>
          </a:p>
          <a:p>
            <a:pPr marL="0" indent="0" algn="ctr">
              <a:buNone/>
            </a:pPr>
            <a:r>
              <a:rPr lang="uk-UA" sz="4400" b="1" dirty="0" smtClean="0"/>
              <a:t>Прагнем серцями до Бога Всевишнього, Ти нас Господь Сам веди.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549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Славу співайте Господу Богу. Любить Він нас, береже завжди.</a:t>
            </a:r>
          </a:p>
          <a:p>
            <a:pPr marL="0" indent="0" algn="ctr">
              <a:buNone/>
            </a:pPr>
            <a:r>
              <a:rPr lang="uk-UA" sz="4400" b="1" dirty="0" smtClean="0"/>
              <a:t>Зникне нехай у серцях тривога, Боже, нас благослови.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2271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Славте Великого! Славте Вічного! Він є Господь наш назавжди.</a:t>
            </a:r>
          </a:p>
          <a:p>
            <a:pPr marL="0" indent="0" algn="ctr">
              <a:buNone/>
            </a:pPr>
            <a:r>
              <a:rPr lang="uk-UA" sz="4400" b="1" dirty="0" smtClean="0"/>
              <a:t>Прагнем серцями до Бога Всевишнього, Ти нас Господь Сам веди.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957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21</TotalTime>
  <Words>147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Owner</cp:lastModifiedBy>
  <cp:revision>3</cp:revision>
  <dcterms:created xsi:type="dcterms:W3CDTF">2014-11-09T23:54:59Z</dcterms:created>
  <dcterms:modified xsi:type="dcterms:W3CDTF">2014-11-10T01:19:08Z</dcterms:modified>
</cp:coreProperties>
</file>