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217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010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53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68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10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52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0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75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58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365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814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13AA7-BC77-4BBF-BBAE-18DE334FB060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B9D43-E800-4E43-A6CF-842342036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510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295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Славте Господа! 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Славте Господа! Славте пам</a:t>
            </a:r>
            <a:r>
              <a:rPr lang="en-US" sz="5400" b="1" dirty="0" smtClean="0">
                <a:solidFill>
                  <a:schemeClr val="bg1"/>
                </a:solidFill>
              </a:rPr>
              <a:t>’</a:t>
            </a:r>
            <a:r>
              <a:rPr lang="uk-UA" sz="5400" b="1" dirty="0" smtClean="0">
                <a:solidFill>
                  <a:schemeClr val="bg1"/>
                </a:solidFill>
              </a:rPr>
              <a:t>ять святині Його, славте! Бо як мить коротка гнів Його, на все життя благовоління Його.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74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З вечора насувається плач,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а на ранок радість,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а на ранок </a:t>
            </a:r>
            <a:r>
              <a:rPr lang="uk-UA" sz="5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радість</a:t>
            </a:r>
            <a:r>
              <a:rPr lang="uk-UA" sz="5400" b="1" dirty="0" smtClean="0">
                <a:solidFill>
                  <a:schemeClr val="bg1"/>
                </a:solidFill>
              </a:rPr>
              <a:t>, а на ранок </a:t>
            </a:r>
            <a:r>
              <a:rPr lang="uk-UA" sz="5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радість</a:t>
            </a:r>
            <a:r>
              <a:rPr lang="uk-UA" sz="5400" b="1" dirty="0" smtClean="0">
                <a:solidFill>
                  <a:schemeClr val="bg1"/>
                </a:solidFill>
              </a:rPr>
              <a:t>, а на ранок радість.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241205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І я все казав при добробуті моїм: 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uk-UA" sz="5400" b="1" dirty="0" smtClean="0">
                <a:solidFill>
                  <a:schemeClr val="bg1"/>
                </a:solidFill>
              </a:rPr>
              <a:t>Не захитаюсь повік!</a:t>
            </a:r>
            <a:r>
              <a:rPr lang="en-US" sz="5400" b="1" dirty="0" smtClean="0">
                <a:solidFill>
                  <a:schemeClr val="bg1"/>
                </a:solidFill>
              </a:rPr>
              <a:t>”</a:t>
            </a:r>
            <a:r>
              <a:rPr lang="uk-UA" sz="5400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</a:t>
            </a:r>
            <a:r>
              <a:rPr lang="uk-UA" sz="5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А Ти сховав лице</a:t>
            </a:r>
            <a:r>
              <a:rPr lang="uk-UA" sz="5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</a:t>
            </a:r>
            <a:r>
              <a:rPr lang="uk-UA" sz="5400" b="1" dirty="0" smtClean="0">
                <a:solidFill>
                  <a:schemeClr val="bg1"/>
                </a:solidFill>
              </a:rPr>
              <a:t>Своє </a:t>
            </a:r>
            <a:endParaRPr lang="uk-UA" sz="5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і я знітився.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498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Про Тебе я, тоді згадав: 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uk-UA" sz="5400" b="1" dirty="0" smtClean="0">
                <a:solidFill>
                  <a:schemeClr val="bg1"/>
                </a:solidFill>
              </a:rPr>
              <a:t>О Господи!</a:t>
            </a:r>
            <a:r>
              <a:rPr lang="en-US" sz="5400" b="1" dirty="0" smtClean="0">
                <a:solidFill>
                  <a:schemeClr val="bg1"/>
                </a:solidFill>
              </a:rPr>
              <a:t>”</a:t>
            </a:r>
            <a:r>
              <a:rPr lang="uk-UA" sz="5400" b="1" dirty="0" smtClean="0">
                <a:solidFill>
                  <a:schemeClr val="bg1"/>
                </a:solidFill>
              </a:rPr>
              <a:t> Я все благав.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Повірить дай, Твоїм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словам що вірний Ти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в любові Сам.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2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95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Коли я без Тебе чи корисне це? Чиж буду в могилі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я славить Тебе.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Скоріше, скоріше відкрийся мені сумує без Тебе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душа в далині.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6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7239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i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5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Ось голос, </a:t>
            </a: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І чую я голос Ісуса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мов звуки бадьорих пісень,</a:t>
            </a:r>
          </a:p>
          <a:p>
            <a:pPr marL="0" indent="0" algn="ctr">
              <a:buNone/>
            </a:pPr>
            <a:r>
              <a:rPr lang="uk-UA" sz="5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Ісуса</a:t>
            </a:r>
            <a:r>
              <a:rPr lang="uk-UA" sz="5400" b="1" i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мов тихеє віяння Духа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то вістка з небесних осель.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96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Друже в боротьбі вірний будь Мені, в час скорбот надію зберігай,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вірний будь до смерті,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вірний будь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до смерті.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07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І хвали слова серце заспіва, радість буде навіть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в смутку час.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Поруч Я, не бійся, поруч я 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не бійся.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862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І як Ти сказав, серцю радість дав, весь тягар з душі моєї зняв, наділив спокоєм, втіхою святою, хай славить Тебе душа моя! Хай славить Тебе душа моя!</a:t>
            </a:r>
          </a:p>
          <a:p>
            <a:pPr marL="0" indent="0" algn="ctr">
              <a:buNone/>
            </a:pPr>
            <a:r>
              <a:rPr lang="uk-UA" sz="5400" b="1" dirty="0" smtClean="0">
                <a:solidFill>
                  <a:schemeClr val="bg1"/>
                </a:solidFill>
              </a:rPr>
              <a:t>***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339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240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8</cp:revision>
  <dcterms:created xsi:type="dcterms:W3CDTF">2013-12-01T06:07:10Z</dcterms:created>
  <dcterms:modified xsi:type="dcterms:W3CDTF">2018-04-08T21:41:47Z</dcterms:modified>
</cp:coreProperties>
</file>