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528" y="-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C83BBE3-4A3A-455B-954D-E563391CB423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924CEC1-9E39-46A5-AA6D-9A0056AA6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smtClean="0"/>
          </a:p>
          <a:p>
            <a:pPr marL="0" indent="0" algn="ctr">
              <a:buNone/>
            </a:pPr>
            <a:r>
              <a:rPr lang="ru-RU" sz="4800" b="1" smtClean="0"/>
              <a:t>Слався</a:t>
            </a:r>
            <a:r>
              <a:rPr lang="ru-RU" sz="4800" b="1" dirty="0"/>
              <a:t>, слався, вічний Бог,</a:t>
            </a:r>
            <a:br>
              <a:rPr lang="ru-RU" sz="4800" b="1" dirty="0"/>
            </a:br>
            <a:r>
              <a:rPr lang="ru-RU" sz="4800" b="1" dirty="0" smtClean="0"/>
              <a:t>від </a:t>
            </a:r>
            <a:r>
              <a:rPr lang="ru-RU" sz="4800" b="1" dirty="0"/>
              <a:t>нині до віку!</a:t>
            </a:r>
            <a:br>
              <a:rPr lang="ru-RU" sz="4800" b="1" dirty="0"/>
            </a:br>
            <a:r>
              <a:rPr lang="ru-RU" sz="4800" b="1" dirty="0"/>
              <a:t>Слався, слався, вічний Бог,</a:t>
            </a:r>
            <a:br>
              <a:rPr lang="ru-RU" sz="4800" b="1" dirty="0"/>
            </a:br>
            <a:r>
              <a:rPr lang="ru-RU" sz="4800" b="1" dirty="0" smtClean="0"/>
              <a:t>від </a:t>
            </a:r>
            <a:r>
              <a:rPr lang="ru-RU" sz="4800" b="1" dirty="0"/>
              <a:t>нині до віку!</a:t>
            </a:r>
            <a:br>
              <a:rPr lang="ru-RU" sz="4800" b="1" dirty="0"/>
            </a:br>
            <a:r>
              <a:rPr lang="ru-RU" sz="4800" b="1" dirty="0"/>
              <a:t/>
            </a:r>
            <a:br>
              <a:rPr lang="ru-RU" sz="4800" b="1" dirty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05388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Бо слави гідний Ти </a:t>
            </a:r>
            <a:r>
              <a:rPr lang="uk-UA" sz="4800" b="1" dirty="0" smtClean="0"/>
              <a:t>і</a:t>
            </a:r>
            <a:r>
              <a:rPr lang="ru-RU" sz="4800" b="1" dirty="0" smtClean="0"/>
              <a:t> нині й           по всяк час на небі й на землі</a:t>
            </a:r>
            <a:br>
              <a:rPr lang="ru-RU" sz="4800" b="1" dirty="0" smtClean="0"/>
            </a:br>
            <a:r>
              <a:rPr lang="ru-RU" sz="4800" b="1" dirty="0" smtClean="0"/>
              <a:t>до віку!</a:t>
            </a:r>
            <a:br>
              <a:rPr lang="ru-RU" sz="4800" b="1" dirty="0" smtClean="0"/>
            </a:br>
            <a:r>
              <a:rPr lang="ru-RU" sz="4800" b="1" dirty="0" smtClean="0"/>
              <a:t>Хай Тобі співають всі:        славний, славний наш Господь! Праведний і істиний! Гідний слави Господь!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9829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Мудрість і силу велич и вдаду будемо ми вихвалять!</a:t>
            </a:r>
            <a:br>
              <a:rPr lang="ru-RU" sz="4800" b="1" dirty="0" smtClean="0"/>
            </a:br>
            <a:r>
              <a:rPr lang="ru-RU" sz="4800" b="1" dirty="0" smtClean="0"/>
              <a:t>Слався, слався, вічний Бог,        від нині до віку! Слався, слався, вічний Бог,</a:t>
            </a:r>
            <a:r>
              <a:rPr lang="ru-RU" sz="4800" b="1" dirty="0"/>
              <a:t> </a:t>
            </a:r>
            <a:r>
              <a:rPr lang="ru-RU" sz="4800" b="1" dirty="0" smtClean="0"/>
              <a:t>від нині до віку!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88578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1" y="0"/>
            <a:ext cx="9132125" cy="68758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Бо слави гідний Ти</a:t>
            </a:r>
            <a:r>
              <a:rPr lang="ru-RU" sz="4800" b="1" dirty="0"/>
              <a:t> </a:t>
            </a:r>
            <a:r>
              <a:rPr lang="ru-RU" sz="4800" b="1" dirty="0" smtClean="0"/>
              <a:t>                           і нині й по всяк час</a:t>
            </a:r>
            <a:r>
              <a:rPr lang="ru-RU" sz="4800" b="1" dirty="0"/>
              <a:t> </a:t>
            </a:r>
            <a:r>
              <a:rPr lang="ru-RU" sz="4800" b="1" dirty="0" smtClean="0"/>
              <a:t>на небі й на землі</a:t>
            </a:r>
            <a:r>
              <a:rPr lang="ru-RU" sz="4800" b="1" dirty="0"/>
              <a:t> </a:t>
            </a:r>
            <a:r>
              <a:rPr lang="ru-RU" sz="4800" b="1" dirty="0" smtClean="0"/>
              <a:t>до віку!                                    Будем славити і славословити! Вихваляти і хвалить!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93071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Господа істину ми пошануємо,</a:t>
            </a:r>
            <a:br>
              <a:rPr lang="ru-RU" sz="4800" b="1" dirty="0" smtClean="0"/>
            </a:br>
            <a:r>
              <a:rPr lang="ru-RU" sz="4800" b="1" dirty="0" smtClean="0"/>
              <a:t>з нею нам радісно жить!</a:t>
            </a:r>
            <a:br>
              <a:rPr lang="ru-RU" sz="4800" b="1" dirty="0" smtClean="0"/>
            </a:br>
            <a:r>
              <a:rPr lang="ru-RU" sz="4800" b="1" dirty="0" smtClean="0"/>
              <a:t>Слався, слався, вічний Бог наш,</a:t>
            </a:r>
            <a:br>
              <a:rPr lang="ru-RU" sz="4800" b="1" dirty="0" smtClean="0"/>
            </a:br>
            <a:r>
              <a:rPr lang="ru-RU" sz="4800" b="1" dirty="0" smtClean="0"/>
              <a:t>від нині до віку!</a:t>
            </a:r>
            <a:br>
              <a:rPr lang="ru-RU" sz="4800" b="1" dirty="0" smtClean="0"/>
            </a:br>
            <a:r>
              <a:rPr lang="ru-RU" sz="4800" b="1" dirty="0" smtClean="0"/>
              <a:t>Слався, слався, вічний Бог наш,</a:t>
            </a:r>
            <a:br>
              <a:rPr lang="ru-RU" sz="4800" b="1" dirty="0" smtClean="0"/>
            </a:br>
            <a:r>
              <a:rPr lang="ru-RU" sz="4800" b="1" dirty="0" smtClean="0"/>
              <a:t>від нині до віку!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88214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Бо слави гідний Ти</a:t>
            </a:r>
            <a:r>
              <a:rPr lang="ru-RU" sz="4800" b="1" dirty="0"/>
              <a:t> </a:t>
            </a:r>
            <a:r>
              <a:rPr lang="ru-RU" sz="4800" b="1" dirty="0" smtClean="0"/>
              <a:t>                           і нині й по всяк час, на небі й на землі Тобі хвала!                               І нині! До віку! Слава і хвала!!!</a:t>
            </a:r>
          </a:p>
          <a:p>
            <a:pPr marL="0" indent="0" algn="ctr">
              <a:buNone/>
            </a:pPr>
            <a:r>
              <a:rPr lang="ru-RU" sz="4800" b="1" dirty="0" smtClean="0"/>
              <a:t>***** </a:t>
            </a:r>
            <a:endParaRPr lang="en-US" sz="4800" b="1" dirty="0" smtClean="0"/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7592480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</TotalTime>
  <Words>94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2014-01-20T00:33:52Z</dcterms:created>
  <dcterms:modified xsi:type="dcterms:W3CDTF">2018-04-08T06:02:29Z</dcterms:modified>
</cp:coreProperties>
</file>