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104CA5-9BD0-4ADB-BD50-BC2A633054E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60F6E4-F729-42F9-9135-A75414CE70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Славні та дивні діла Твої, Господи, Боже Вседержитель. Праведні та істині путі Твої, Царю Святий.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8036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Хто не побоїться не прославить Тебе, бо Ти Один Святий, Святий. Всі народи поклоняться Тобі, бо Ти Один Святий.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576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Святий, Святий, Ти Один Святий. Святий, Святий, Ти Один Святий. </a:t>
            </a:r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326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0678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/>
              <a:t>Славні та дивні діла Твої, Господи, Боже Вседержитель. Праведні та істині путі Твої, Царю Святий. </a:t>
            </a:r>
            <a:endParaRPr lang="uk-UA" sz="4400" b="1" dirty="0" smtClean="0"/>
          </a:p>
          <a:p>
            <a:pPr marL="0" indent="0">
              <a:buNone/>
            </a:pPr>
            <a:endParaRPr lang="en-US" sz="4400" b="1" dirty="0"/>
          </a:p>
          <a:p>
            <a:pPr marL="0" indent="0" algn="r">
              <a:buNone/>
            </a:pPr>
            <a:r>
              <a:rPr lang="uk-UA" sz="4400" b="1" i="1" dirty="0"/>
              <a:t>Славні діла Твої, Боже Вседержитель. Праведні путі Твої, Царю Святий. </a:t>
            </a:r>
            <a:endParaRPr lang="en-US" sz="4400" b="1" i="1" dirty="0"/>
          </a:p>
          <a:p>
            <a:pPr marL="4572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21499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b="1" dirty="0" smtClean="0"/>
              <a:t>Хто не побоїться, не прославить Тебе, бо Ти Один Святий.</a:t>
            </a:r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/>
              <a:t>Хто не побоїться Тебе, бо Ти Один Святий, Один Святий.</a:t>
            </a:r>
          </a:p>
          <a:p>
            <a:pPr marL="0" indent="0" algn="r">
              <a:buNone/>
            </a:pPr>
            <a:r>
              <a:rPr lang="uk-UA" sz="4400" b="1" i="1" dirty="0" smtClean="0"/>
              <a:t> </a:t>
            </a:r>
          </a:p>
          <a:p>
            <a:pPr marL="0" indent="0" algn="ctr">
              <a:buNone/>
            </a:pPr>
            <a:r>
              <a:rPr lang="uk-UA" sz="4400" b="1" dirty="0" smtClean="0"/>
              <a:t>Всі народи поклоняться Тобі, бо Ти Один Святий.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30481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Святий, Святий, Ти Один Святий. Святий, Святий, Ти Один Святий.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150601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4400" b="1" dirty="0"/>
              <a:t>Святий, Святий, Ти Один Святий. Святий, Святий, Ти </a:t>
            </a:r>
            <a:r>
              <a:rPr lang="uk-UA" sz="4400" b="1" dirty="0" smtClean="0"/>
              <a:t>Святий!</a:t>
            </a:r>
            <a:endParaRPr lang="uk-UA" sz="4400" b="1" dirty="0"/>
          </a:p>
          <a:p>
            <a:pPr marL="0" indent="0" algn="r">
              <a:buNone/>
            </a:pPr>
            <a:r>
              <a:rPr lang="uk-UA" sz="4400" b="1" dirty="0"/>
              <a:t> </a:t>
            </a:r>
            <a:r>
              <a:rPr lang="uk-UA" sz="4400" b="1" i="1" dirty="0" smtClean="0"/>
              <a:t>Хто </a:t>
            </a:r>
            <a:r>
              <a:rPr lang="uk-UA" sz="4400" b="1" i="1" dirty="0"/>
              <a:t>не побоїться, не прославить Тебе, Ти Один Святий, Один Святий. </a:t>
            </a:r>
          </a:p>
          <a:p>
            <a:pPr marL="0" indent="0" algn="r">
              <a:buNone/>
            </a:pPr>
            <a:r>
              <a:rPr lang="uk-UA" sz="4400" b="1" i="1" dirty="0"/>
              <a:t>Всі народи поклоняться Тобі, Ти Один Святий!</a:t>
            </a:r>
            <a:endParaRPr lang="en-US" sz="4400" b="1" i="1" dirty="0"/>
          </a:p>
          <a:p>
            <a:pPr marL="0" indent="0" algn="ctr">
              <a:buNone/>
            </a:pPr>
            <a:r>
              <a:rPr lang="uk-UA" sz="4400" b="1" dirty="0"/>
              <a:t>*****</a:t>
            </a:r>
            <a:endParaRPr lang="en-US" sz="4400" b="1" dirty="0"/>
          </a:p>
          <a:p>
            <a:pPr marL="4572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2651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188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2014-02-09T01:57:06Z</dcterms:created>
  <dcterms:modified xsi:type="dcterms:W3CDTF">2018-04-08T21:41:35Z</dcterms:modified>
</cp:coreProperties>
</file>