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7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A754D9-B6D0-4369-A776-16D96C93F6A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5C9240-579E-4FC8-8279-309A73B35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3600" dirty="0" smtClean="0"/>
              <a:t>Славимо ми Царя, Ісус наш Спаситель. На соломі в цей день спав наш Відкупитель./2р.</a:t>
            </a:r>
          </a:p>
          <a:p>
            <a:pPr marL="0" indent="0" algn="ctr">
              <a:buNone/>
            </a:pPr>
            <a:r>
              <a:rPr lang="uk-UA" sz="3600" dirty="0" smtClean="0"/>
              <a:t>Він на землю прийшов,                  нам приніс любов. Славимо ми Царя, Ісус наш Спаситель!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54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3600" dirty="0" smtClean="0"/>
              <a:t>В ніч святу там Христу пастухи вклонились, зірочка мудреців привела здалеку.</a:t>
            </a:r>
          </a:p>
          <a:p>
            <a:pPr marL="0" indent="0" algn="ctr">
              <a:buNone/>
            </a:pPr>
            <a:r>
              <a:rPr lang="uk-UA" sz="3600" dirty="0" smtClean="0"/>
              <a:t>Радісну цю новину понесіть            по світу. Переміг темряву, Він родивсь, щоб нас спасти.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46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3600" dirty="0" smtClean="0"/>
              <a:t>Славимо ми Царя, Ісус наш Спаситель. На соломі в цей день спав наш Відкупитель, Божий Син, людський Син, все у всьому Він є, славте всі Господа!</a:t>
            </a:r>
          </a:p>
          <a:p>
            <a:pPr marL="0" indent="0" algn="ctr">
              <a:buNone/>
            </a:pPr>
            <a:r>
              <a:rPr lang="uk-UA" sz="3600" dirty="0" smtClean="0"/>
              <a:t>Вічно будь прославлений! </a:t>
            </a:r>
            <a:r>
              <a:rPr lang="uk-UA" sz="3600" dirty="0" smtClean="0"/>
              <a:t>Вічно будь прославлений!</a:t>
            </a:r>
          </a:p>
          <a:p>
            <a:pPr marL="0" indent="0" algn="ctr">
              <a:buNone/>
            </a:pPr>
            <a:r>
              <a:rPr lang="uk-UA" sz="3600" dirty="0" smtClean="0"/>
              <a:t>Вічно будь прославлений!</a:t>
            </a:r>
          </a:p>
          <a:p>
            <a:pPr marL="0" indent="0" algn="ctr">
              <a:buNone/>
            </a:pPr>
            <a:r>
              <a:rPr lang="uk-UA" sz="3600" dirty="0" smtClean="0"/>
              <a:t>*****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2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112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2015-12-21T00:53:18Z</dcterms:created>
  <dcterms:modified xsi:type="dcterms:W3CDTF">2015-12-21T01:01:54Z</dcterms:modified>
</cp:coreProperties>
</file>