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EA8CC1-0C84-4281-A185-58F55101079E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ECF6DB-116E-4298-BB85-309E1E788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Слава, слава Воскреслому Христу!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FFFF00"/>
                </a:solidFill>
              </a:rPr>
              <a:t>Слава навік Христу!</a:t>
            </a:r>
          </a:p>
          <a:p>
            <a:pPr marL="0" indent="0">
              <a:buNone/>
            </a:pPr>
            <a:r>
              <a:rPr lang="uk-UA" sz="4400" b="1" dirty="0" smtClean="0"/>
              <a:t>Слава, слава Воскреслому Христу!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FFFF00"/>
                </a:solidFill>
              </a:rPr>
              <a:t>Слава навік Христу!</a:t>
            </a:r>
          </a:p>
          <a:p>
            <a:pPr marL="0" indent="0">
              <a:buNone/>
            </a:pPr>
            <a:r>
              <a:rPr lang="uk-UA" sz="4400" b="1" dirty="0" smtClean="0"/>
              <a:t>Слава, слава вічно хай звучить Христу!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rgbClr val="FFFF00"/>
                </a:solidFill>
              </a:rPr>
              <a:t>Слава навік хай звучить Христу!</a:t>
            </a:r>
          </a:p>
          <a:p>
            <a:pPr marL="0" indent="0" algn="ctr">
              <a:buNone/>
            </a:pPr>
            <a:r>
              <a:rPr lang="uk-UA" sz="4400" b="1" i="1" dirty="0" smtClean="0"/>
              <a:t>(2р.)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xmlns="" val="899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Алилуя, алилуя, алилуя, алилуя, алилуя, Христу навік! (2р.)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079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54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Technic</vt:lpstr>
      <vt:lpstr>Slide 1</vt:lpstr>
      <vt:lpstr>Slide 2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2014-04-20T05:09:47Z</dcterms:created>
  <dcterms:modified xsi:type="dcterms:W3CDTF">2018-04-08T21:41:22Z</dcterms:modified>
</cp:coreProperties>
</file>