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5E802-1603-409B-80F1-BE867AC47DB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1474AA-42E0-46DD-909D-38B7EE9DDF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Слава!  Слава!  Слава  Великому Богу!  Слава!  Слава!  Сильному  Богу!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Ті  страшні  пута  смерті порвавшому  і  темні  сили  пекла  здолавшому,  слава Безсмертному  Богу  миру, любові  й  добра!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7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Нас  </a:t>
            </a:r>
            <a:r>
              <a:rPr lang="uk-UA" sz="4400" b="1" i="1" dirty="0">
                <a:solidFill>
                  <a:schemeClr val="bg1"/>
                </a:solidFill>
              </a:rPr>
              <a:t>відкупившого, </a:t>
            </a:r>
            <a:r>
              <a:rPr lang="uk-UA" sz="4400" b="1" i="1" dirty="0" smtClean="0">
                <a:solidFill>
                  <a:schemeClr val="bg1"/>
                </a:solidFill>
              </a:rPr>
              <a:t> небо </a:t>
            </a:r>
            <a:r>
              <a:rPr lang="uk-UA" sz="4400" b="1" i="1" dirty="0">
                <a:solidFill>
                  <a:schemeClr val="bg1"/>
                </a:solidFill>
              </a:rPr>
              <a:t>відкрившого,</a:t>
            </a:r>
          </a:p>
          <a:p>
            <a:pPr marL="0" indent="0">
              <a:buNone/>
            </a:pPr>
            <a:r>
              <a:rPr lang="uk-UA" sz="4400" b="1" dirty="0">
                <a:solidFill>
                  <a:schemeClr val="bg1"/>
                </a:solidFill>
              </a:rPr>
              <a:t>Славте</a:t>
            </a:r>
            <a:r>
              <a:rPr lang="uk-UA" sz="4400" b="1" dirty="0" smtClean="0">
                <a:solidFill>
                  <a:schemeClr val="bg1"/>
                </a:solidFill>
              </a:rPr>
              <a:t>,  </a:t>
            </a:r>
            <a:r>
              <a:rPr lang="uk-UA" sz="4400" b="1" dirty="0">
                <a:solidFill>
                  <a:schemeClr val="bg1"/>
                </a:solidFill>
              </a:rPr>
              <a:t>славте </a:t>
            </a:r>
            <a:r>
              <a:rPr lang="uk-UA" sz="4400" b="1" dirty="0" smtClean="0">
                <a:solidFill>
                  <a:schemeClr val="bg1"/>
                </a:solidFill>
              </a:rPr>
              <a:t> Бога  </a:t>
            </a:r>
            <a:r>
              <a:rPr lang="uk-UA" sz="4400" b="1" dirty="0">
                <a:solidFill>
                  <a:schemeClr val="bg1"/>
                </a:solidFill>
              </a:rPr>
              <a:t>сил</a:t>
            </a:r>
            <a:r>
              <a:rPr lang="uk-UA" sz="44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</a:t>
            </a: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Славте  Спасителя  Господа  сил</a:t>
            </a:r>
            <a:r>
              <a:rPr lang="uk-UA" sz="4400" b="1" dirty="0">
                <a:solidFill>
                  <a:schemeClr val="bg1"/>
                </a:solidFill>
              </a:rPr>
              <a:t>!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1015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Слава!  Слава!  Слава  Великому  Богу!  Слава!  Слава!  Сильному Богу! </a:t>
            </a:r>
          </a:p>
          <a:p>
            <a:pPr marL="0" indent="0" algn="ctr">
              <a:buNone/>
            </a:pPr>
            <a:r>
              <a:rPr lang="uk-UA" sz="4400" b="1" smtClean="0">
                <a:solidFill>
                  <a:schemeClr val="bg1"/>
                </a:solidFill>
              </a:rPr>
              <a:t>Ті  страшні  пута  смерті  порвавшому  і  темні  сили  пекла  здолавшому,  слава Безсмертному  Богу  миру, любові  й  добра</a:t>
            </a:r>
            <a:r>
              <a:rPr lang="uk-UA" sz="4400" b="1" dirty="0" smtClean="0">
                <a:solidFill>
                  <a:schemeClr val="bg1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Радість  великую,  радість пасхальную,  пісню  хваління Христу  величальную  в  день воскресіння  Йому  ми  складем.</a:t>
            </a:r>
          </a:p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Радість  великую,  пісню хваління  Христу,  ми  Христу  складем.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3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Слава  Спасителю  кров</a:t>
            </a:r>
            <a:r>
              <a:rPr lang="en-US" sz="4400" b="1" dirty="0" smtClean="0">
                <a:solidFill>
                  <a:schemeClr val="bg1"/>
                </a:solidFill>
              </a:rPr>
              <a:t>’</a:t>
            </a:r>
            <a:r>
              <a:rPr lang="uk-UA" sz="4400" b="1" dirty="0" smtClean="0">
                <a:solidFill>
                  <a:schemeClr val="bg1"/>
                </a:solidFill>
              </a:rPr>
              <a:t>ю обмившому  любов</a:t>
            </a:r>
            <a:r>
              <a:rPr lang="en-US" sz="4400" b="1" dirty="0" smtClean="0">
                <a:solidFill>
                  <a:schemeClr val="bg1"/>
                </a:solidFill>
              </a:rPr>
              <a:t>’</a:t>
            </a:r>
            <a:r>
              <a:rPr lang="uk-UA" sz="4400" b="1" dirty="0" smtClean="0">
                <a:solidFill>
                  <a:schemeClr val="bg1"/>
                </a:solidFill>
              </a:rPr>
              <a:t>ю  вічною нас  полюбившому  в  радості  серця  хвалу  принесем.</a:t>
            </a:r>
          </a:p>
          <a:p>
            <a:pPr marL="0" indent="0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Славу  Спасителю  нас  всіх  полюбившому  ми  всі  принесем.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4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Славим  воскресшого,  смерть подолавшого,  нас  відкупившого,  небо  відкрившому, </a:t>
            </a:r>
          </a:p>
          <a:p>
            <a:pPr marL="0" indent="0" algn="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000" b="1" i="1" dirty="0" smtClean="0">
                <a:solidFill>
                  <a:schemeClr val="bg1"/>
                </a:solidFill>
              </a:rPr>
              <a:t>Славим, славим  ми  славим Христа!  Славим,  славим  ми славим  Христа!</a:t>
            </a:r>
          </a:p>
          <a:p>
            <a:pPr marL="0" indent="0" algn="r">
              <a:buNone/>
            </a:pPr>
            <a:endParaRPr lang="uk-UA" sz="4000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Славим  Спасителя  Господа сил!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9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Хто  страшними  гріха  пеленами  сповитий  в  цей радісний  час.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Нині  серцем  нехай  поспішає  до  домовини  Христа!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Тут  ми  недавно  безмірно  тужили,  як  в  домовину  Христа положили,  Його  сльозами гіркими  обмили  і  плащаницею ніжно  покрили,  тут поховали... Тут  Він  лежав,  та  немає  тіло святеє  хто?  хто?  Хто  забрав?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6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Мужній  із  тління,  дивний Христос  воскрес,  пута  мучіння Він  розірвав.</a:t>
            </a:r>
          </a:p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Славте  воскресшого,  смерть подолавшого,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Славте,  славте, </a:t>
            </a:r>
          </a:p>
        </p:txBody>
      </p:sp>
    </p:spTree>
    <p:extLst>
      <p:ext uri="{BB962C8B-B14F-4D97-AF65-F5344CB8AC3E}">
        <p14:creationId xmlns:p14="http://schemas.microsoft.com/office/powerpoint/2010/main" xmlns="" val="9268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44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нас  відкупившого,  </a:t>
            </a:r>
            <a:r>
              <a:rPr lang="uk-UA" sz="4400" b="1" i="1" dirty="0">
                <a:solidFill>
                  <a:schemeClr val="bg1"/>
                </a:solidFill>
              </a:rPr>
              <a:t>небо відкрившого,</a:t>
            </a:r>
          </a:p>
          <a:p>
            <a:pPr marL="0" indent="0">
              <a:buNone/>
            </a:pPr>
            <a:r>
              <a:rPr lang="uk-UA" sz="4400" b="1" dirty="0">
                <a:solidFill>
                  <a:schemeClr val="bg1"/>
                </a:solidFill>
              </a:rPr>
              <a:t>Славте, </a:t>
            </a:r>
            <a:r>
              <a:rPr lang="uk-UA" sz="4400" b="1" dirty="0" smtClean="0">
                <a:solidFill>
                  <a:schemeClr val="bg1"/>
                </a:solidFill>
              </a:rPr>
              <a:t> славте  Бога  </a:t>
            </a:r>
            <a:r>
              <a:rPr lang="uk-UA" sz="4400" b="1" dirty="0">
                <a:solidFill>
                  <a:schemeClr val="bg1"/>
                </a:solidFill>
              </a:rPr>
              <a:t>сил. 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Славте  Спасителя  Господа  сил</a:t>
            </a:r>
            <a:r>
              <a:rPr lang="uk-UA" sz="4400" b="1" dirty="0">
                <a:solidFill>
                  <a:schemeClr val="bg1"/>
                </a:solidFill>
              </a:rPr>
              <a:t>!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69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Мужній  із  тління,  </a:t>
            </a:r>
            <a:r>
              <a:rPr lang="uk-UA" sz="4400" b="1" dirty="0">
                <a:solidFill>
                  <a:schemeClr val="bg1"/>
                </a:solidFill>
              </a:rPr>
              <a:t>дивний Христос </a:t>
            </a:r>
            <a:r>
              <a:rPr lang="uk-UA" sz="4400" b="1" dirty="0" smtClean="0">
                <a:solidFill>
                  <a:schemeClr val="bg1"/>
                </a:solidFill>
              </a:rPr>
              <a:t> воскрес</a:t>
            </a:r>
            <a:r>
              <a:rPr lang="uk-UA" sz="4400" b="1" dirty="0">
                <a:solidFill>
                  <a:schemeClr val="bg1"/>
                </a:solidFill>
              </a:rPr>
              <a:t>, </a:t>
            </a:r>
            <a:r>
              <a:rPr lang="uk-UA" sz="4400" b="1" dirty="0" smtClean="0">
                <a:solidFill>
                  <a:schemeClr val="bg1"/>
                </a:solidFill>
              </a:rPr>
              <a:t> пута  </a:t>
            </a:r>
            <a:r>
              <a:rPr lang="uk-UA" sz="4400" b="1" dirty="0">
                <a:solidFill>
                  <a:schemeClr val="bg1"/>
                </a:solidFill>
              </a:rPr>
              <a:t>мучіння </a:t>
            </a:r>
            <a:r>
              <a:rPr lang="uk-UA" sz="4400" b="1" dirty="0" smtClean="0">
                <a:solidFill>
                  <a:schemeClr val="bg1"/>
                </a:solidFill>
              </a:rPr>
              <a:t>Він  </a:t>
            </a:r>
            <a:r>
              <a:rPr lang="uk-UA" sz="4400" b="1" dirty="0">
                <a:solidFill>
                  <a:schemeClr val="bg1"/>
                </a:solidFill>
              </a:rPr>
              <a:t>розірвав.</a:t>
            </a:r>
          </a:p>
          <a:p>
            <a:pPr marL="0" indent="0" algn="ctr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chemeClr val="bg1"/>
                </a:solidFill>
              </a:rPr>
              <a:t> Славте </a:t>
            </a:r>
            <a:r>
              <a:rPr lang="uk-UA" sz="4400" b="1" dirty="0" smtClean="0">
                <a:solidFill>
                  <a:schemeClr val="bg1"/>
                </a:solidFill>
              </a:rPr>
              <a:t> воскресшого</a:t>
            </a:r>
            <a:r>
              <a:rPr lang="uk-UA" sz="4400" b="1" dirty="0">
                <a:solidFill>
                  <a:schemeClr val="bg1"/>
                </a:solidFill>
              </a:rPr>
              <a:t>, </a:t>
            </a:r>
            <a:r>
              <a:rPr lang="uk-UA" sz="4400" b="1" dirty="0" smtClean="0">
                <a:solidFill>
                  <a:schemeClr val="bg1"/>
                </a:solidFill>
              </a:rPr>
              <a:t> смерть </a:t>
            </a:r>
            <a:r>
              <a:rPr lang="uk-UA" sz="4400" b="1" dirty="0">
                <a:solidFill>
                  <a:schemeClr val="bg1"/>
                </a:solidFill>
              </a:rPr>
              <a:t>подолавшого,</a:t>
            </a:r>
          </a:p>
          <a:p>
            <a:pPr marL="0" indent="0" algn="r">
              <a:buNone/>
            </a:pPr>
            <a:r>
              <a:rPr lang="uk-UA" sz="4400" b="1" i="1" dirty="0">
                <a:solidFill>
                  <a:schemeClr val="bg1"/>
                </a:solidFill>
              </a:rPr>
              <a:t>Славте, </a:t>
            </a:r>
            <a:r>
              <a:rPr lang="uk-UA" sz="4400" b="1" i="1" dirty="0" smtClean="0">
                <a:solidFill>
                  <a:schemeClr val="bg1"/>
                </a:solidFill>
              </a:rPr>
              <a:t> славте</a:t>
            </a:r>
            <a:r>
              <a:rPr lang="uk-UA" sz="4400" b="1" i="1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093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297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7</cp:revision>
  <dcterms:created xsi:type="dcterms:W3CDTF">2014-04-20T06:02:42Z</dcterms:created>
  <dcterms:modified xsi:type="dcterms:W3CDTF">2018-04-08T21:41:11Z</dcterms:modified>
</cp:coreProperties>
</file>