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D88889-8149-49B4-8009-D466A5B5563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8380D4A-02A1-48EF-8937-CB02D5AD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uk-UA" sz="4400" b="1" dirty="0" smtClean="0">
                <a:latin typeface="Cambria Math" pitchFamily="18" charset="0"/>
                <a:ea typeface="Cambria Math" pitchFamily="18" charset="0"/>
              </a:rPr>
              <a:t>Слава  хвала  Богу  нашому!         Слава,  Тобі,  хвала,  слава  Тобі   ввіках,  Тобі,  наш  Бог,               великий  Бог,  Великий  Бог,  Тобі хвала  Творець,  Тобі  хвала Спаситель.</a:t>
            </a:r>
            <a:endParaRPr lang="en-US" sz="4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74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uk-UA" sz="4400" b="1" dirty="0" smtClean="0">
                <a:latin typeface="Cambria Math" pitchFamily="18" charset="0"/>
                <a:ea typeface="Cambria Math" pitchFamily="18" charset="0"/>
              </a:rPr>
              <a:t>Слава  навіки  Спаситель                  наш  у  небі  над  землею,  в  небі  над  землею  славен  наш  Господь.</a:t>
            </a:r>
            <a:endParaRPr lang="en-US" sz="4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96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uk-UA" sz="4400" b="1" dirty="0" smtClean="0">
                <a:latin typeface="Cambria Math" pitchFamily="18" charset="0"/>
                <a:ea typeface="Cambria Math" pitchFamily="18" charset="0"/>
              </a:rPr>
              <a:t>Слава,  хвала  Богу  нашому.            Ми  будем,  будем  славити  Спасителя.  Хвала  Тобі,               хвала  Тобі,  Тобі  наш  Бог!    Алилуя, Алилуя, Алилуя, Алилуя. *****</a:t>
            </a:r>
            <a:endParaRPr lang="en-US" sz="4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469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83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2014-01-23T06:45:04Z</dcterms:created>
  <dcterms:modified xsi:type="dcterms:W3CDTF">2018-04-08T21:41:03Z</dcterms:modified>
</cp:coreProperties>
</file>