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-152400"/>
            <a:ext cx="8991600" cy="6781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uk-UA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Свят наш  Господь,  Великий  і Славний!  Свят  наш  Господь, достойний  Він  </a:t>
            </a:r>
            <a:r>
              <a:rPr lang="uk-UA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хвали!</a:t>
            </a:r>
            <a:r>
              <a:rPr lang="en-US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</a:p>
          <a:p>
            <a:pPr marL="0" indent="0" algn="ctr">
              <a:buNone/>
            </a:pPr>
            <a:r>
              <a:rPr lang="uk-UA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В  </a:t>
            </a:r>
            <a:r>
              <a:rPr lang="uk-UA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покорі  перед  Ним  стою,  всю славу  Йому  віддаю,  Свят  наш  Господь,  Свят  наш  Господь!  Свят наш  Господь!</a:t>
            </a:r>
            <a:endParaRPr lang="en-US" sz="4400" dirty="0"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228600"/>
            <a:ext cx="8991600" cy="6477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Хто  </a:t>
            </a:r>
            <a:r>
              <a:rPr lang="uk-UA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відродив  життя  моє  і  серце  чисте  дав?  Хто  піднімає,  сил  дає,  щоб  міцно  я  </a:t>
            </a:r>
            <a:r>
              <a:rPr lang="uk-UA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стояв?</a:t>
            </a:r>
            <a:r>
              <a:rPr lang="en-US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</a:p>
          <a:p>
            <a:pPr marL="0" indent="0" algn="ctr">
              <a:buNone/>
            </a:pPr>
            <a:r>
              <a:rPr lang="uk-UA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Хто  береже,  як  пастир  від  зла  і тривог?  Господь,  Спаситель  Ісус, достойний  слави  Бог!</a:t>
            </a:r>
            <a:endParaRPr lang="en-US" sz="4400" dirty="0"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-381000"/>
            <a:ext cx="8991600" cy="7086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uk-UA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Свят  наш  Господь,  Великий  і  славний!  Свят  наш  Господь,  достойний  Він  </a:t>
            </a:r>
            <a:r>
              <a:rPr lang="uk-UA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хвали!</a:t>
            </a:r>
            <a:r>
              <a:rPr lang="en-US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</a:p>
          <a:p>
            <a:pPr marL="0" indent="0" algn="ctr">
              <a:buNone/>
            </a:pPr>
            <a:r>
              <a:rPr lang="uk-UA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В  </a:t>
            </a:r>
            <a:r>
              <a:rPr lang="uk-UA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покорі  перед  Ним  стою,  всю  славу  Йому віддаю,  Свят  наш  Господь,  Свят наш  Господь,        Свят  наш  Господь!</a:t>
            </a:r>
            <a:endParaRPr lang="en-US" sz="4400" dirty="0"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91600" cy="6705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uk-UA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Хто  голос  одинокий  мій  почує  і спасе?  Хто  на  руках  у  час  тяжкий крізь  бурю  </a:t>
            </a:r>
            <a:r>
              <a:rPr lang="uk-UA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пронесе?</a:t>
            </a:r>
            <a:r>
              <a:rPr lang="en-US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</a:p>
          <a:p>
            <a:pPr marL="0" indent="0" algn="ctr">
              <a:buNone/>
            </a:pPr>
            <a:r>
              <a:rPr lang="uk-UA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Кому  </a:t>
            </a:r>
            <a:r>
              <a:rPr lang="uk-UA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належить  вірність  моя  і любов?  Господь,  Спаситель  Ісус,  достойний  слави  Бог!</a:t>
            </a:r>
            <a:endParaRPr lang="en-US" sz="4400" dirty="0" smtClean="0"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>
              <a:buNone/>
            </a:pP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52400"/>
            <a:ext cx="8991600" cy="6553200"/>
          </a:xfrm>
        </p:spPr>
        <p:txBody>
          <a:bodyPr/>
          <a:lstStyle/>
          <a:p>
            <a:pPr algn="ctr">
              <a:buNone/>
            </a:pPr>
            <a:r>
              <a:rPr lang="uk-UA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Свят  </a:t>
            </a:r>
            <a:r>
              <a:rPr lang="uk-UA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наш  Господь,  Великий  і  славний!  Свят  наш  Господь,  достойний  Він  </a:t>
            </a:r>
            <a:r>
              <a:rPr lang="uk-UA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хвали!</a:t>
            </a:r>
            <a:r>
              <a:rPr lang="en-US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В  </a:t>
            </a:r>
            <a:r>
              <a:rPr lang="uk-UA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покорі  перед  Ним  стою,  всю  славу  Йому  віддаю,  Свят  наш  Господь,  Свят  наш  </a:t>
            </a:r>
            <a:r>
              <a:rPr lang="uk-UA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Господь,</a:t>
            </a:r>
            <a:r>
              <a:rPr lang="en-US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uk-UA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Свят  </a:t>
            </a:r>
            <a:r>
              <a:rPr lang="uk-UA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наш  Господь!</a:t>
            </a:r>
            <a:endParaRPr lang="en-US" sz="4400" dirty="0" smtClean="0"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Свят  наш  Господь,  Великий  і славний!  Свят  наш  Господь, величне  Його  Ім</a:t>
            </a:r>
            <a:r>
              <a:rPr lang="en-US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’</a:t>
            </a:r>
            <a:r>
              <a:rPr lang="uk-UA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я!</a:t>
            </a:r>
          </a:p>
          <a:p>
            <a:pPr marL="0" indent="0">
              <a:buNone/>
            </a:pPr>
            <a:r>
              <a:rPr lang="uk-UA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</a:p>
          <a:p>
            <a:pPr marL="0" indent="0" algn="r">
              <a:buNone/>
            </a:pPr>
            <a:r>
              <a:rPr lang="uk-UA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Славний  наш  Господь  Бог,  Цар Всемогутній,  славлять  гори,  небо й  зорі  Господа  Ім</a:t>
            </a:r>
            <a:r>
              <a:rPr lang="en-US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’</a:t>
            </a:r>
            <a:r>
              <a:rPr lang="uk-UA" sz="44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я.</a:t>
            </a:r>
            <a:endParaRPr lang="en-US" sz="4400" dirty="0" smtClean="0"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>
              <a:buNone/>
            </a:pP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6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В  </a:t>
            </a:r>
            <a:r>
              <a:rPr lang="uk-UA" sz="36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покорі  перед  Ним  стою,  всю  славу  Йому  віддаю!  Свят  наш  Господь,  Свят наш  Господь,  Свят  наш  Господь!</a:t>
            </a:r>
          </a:p>
          <a:p>
            <a:pPr marL="0" indent="0" algn="r">
              <a:buNone/>
            </a:pPr>
            <a:endParaRPr lang="en-US" sz="3600" dirty="0" smtClean="0"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marL="0" indent="0" algn="r">
              <a:buNone/>
            </a:pPr>
            <a:r>
              <a:rPr lang="uk-UA" sz="36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Свят</a:t>
            </a:r>
            <a:r>
              <a:rPr lang="uk-UA" sz="36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,  свят,  свят  Господь  Бог,  славний  та  могутній,  Бог  в  трьох  особах,  славний  наш  Господь!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36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Свят  </a:t>
            </a:r>
            <a:r>
              <a:rPr lang="uk-UA" sz="36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наш  Господь!  Амінь!  Амінь!</a:t>
            </a:r>
          </a:p>
          <a:p>
            <a:pPr marL="0" indent="0" algn="ctr">
              <a:buNone/>
            </a:pPr>
            <a:r>
              <a:rPr lang="uk-UA" sz="36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*****</a:t>
            </a:r>
            <a:endParaRPr lang="en-US" sz="3600" dirty="0" smtClean="0"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>
              <a:buNone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48</TotalTime>
  <Words>281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Horizon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7</cp:revision>
  <dcterms:created xsi:type="dcterms:W3CDTF">2017-03-26T06:32:04Z</dcterms:created>
  <dcterms:modified xsi:type="dcterms:W3CDTF">2017-12-09T02:12:37Z</dcterms:modified>
</cp:coreProperties>
</file>