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3D7B24-57BF-4550-9AE2-BAA00D1851E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C2B41D-4770-4131-97C8-DB90F13639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dirty="0" smtClean="0"/>
          </a:p>
          <a:p>
            <a:pPr marL="0" indent="0" algn="ctr">
              <a:buNone/>
            </a:pPr>
            <a:r>
              <a:rPr lang="uk-UA" sz="4800" dirty="0" smtClean="0"/>
              <a:t>Свят Бог Саваот, Свят</a:t>
            </a:r>
          </a:p>
          <a:p>
            <a:pPr marL="0" indent="0" algn="ctr">
              <a:buNone/>
            </a:pPr>
            <a:r>
              <a:rPr lang="uk-UA" sz="4800" smtClean="0"/>
              <a:t>Бог </a:t>
            </a:r>
            <a:r>
              <a:rPr lang="uk-UA" sz="4800" dirty="0" smtClean="0"/>
              <a:t>Саваот, земля повна </a:t>
            </a:r>
          </a:p>
          <a:p>
            <a:pPr marL="0" indent="0" algn="ctr">
              <a:buNone/>
            </a:pPr>
            <a:r>
              <a:rPr lang="uk-UA" sz="4800" dirty="0" smtClean="0"/>
              <a:t>вся слави Його, Свят </a:t>
            </a:r>
          </a:p>
          <a:p>
            <a:pPr marL="0" indent="0" algn="ctr">
              <a:buNone/>
            </a:pPr>
            <a:r>
              <a:rPr lang="uk-UA" sz="4800" dirty="0" smtClean="0"/>
              <a:t>Бог Саваот. </a:t>
            </a:r>
          </a:p>
          <a:p>
            <a:pPr marL="0" indent="0" algn="ctr">
              <a:buNone/>
            </a:pPr>
            <a:r>
              <a:rPr lang="uk-UA" sz="4800" dirty="0" smtClean="0"/>
              <a:t>*****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02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19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2014-01-12T04:01:03Z</dcterms:created>
  <dcterms:modified xsi:type="dcterms:W3CDTF">2014-01-12T04:17:23Z</dcterms:modified>
</cp:coreProperties>
</file>