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EC76-7E7C-4385-BFB1-8D42F97DA58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221DC-7FBA-4298-8598-0CA5A4B94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EC76-7E7C-4385-BFB1-8D42F97DA58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221DC-7FBA-4298-8598-0CA5A4B94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EC76-7E7C-4385-BFB1-8D42F97DA58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221DC-7FBA-4298-8598-0CA5A4B94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998EC76-7E7C-4385-BFB1-8D42F97DA58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51221DC-7FBA-4298-8598-0CA5A4B94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EC76-7E7C-4385-BFB1-8D42F97DA58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221DC-7FBA-4298-8598-0CA5A4B94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EC76-7E7C-4385-BFB1-8D42F97DA58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221DC-7FBA-4298-8598-0CA5A4B94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221DC-7FBA-4298-8598-0CA5A4B94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EC76-7E7C-4385-BFB1-8D42F97DA58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EC76-7E7C-4385-BFB1-8D42F97DA58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221DC-7FBA-4298-8598-0CA5A4B94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EC76-7E7C-4385-BFB1-8D42F97DA58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221DC-7FBA-4298-8598-0CA5A4B94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998EC76-7E7C-4385-BFB1-8D42F97DA58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51221DC-7FBA-4298-8598-0CA5A4B94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EC76-7E7C-4385-BFB1-8D42F97DA58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221DC-7FBA-4298-8598-0CA5A4B94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998EC76-7E7C-4385-BFB1-8D42F97DA58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51221DC-7FBA-4298-8598-0CA5A4B94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5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Різдв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яна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ніч, врочисто світять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зорі, </a:t>
            </a:r>
            <a:r>
              <a:rPr lang="uk-UA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адіє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небо, ангели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летять; 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Над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грішною землею у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просторі Святу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новину людям всім вістять.</a:t>
            </a:r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678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Сьогодні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Бог послав на землю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Сина, з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кайданів зла щоб грішників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звільнить; Прийшла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пророцтвом звіщена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година, яка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серця захоплює в цю мить.</a:t>
            </a:r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201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Велику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Тайну Бог нам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відкриває: в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печері, в яслах Божий Син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лежить. Любовью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землю Бог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благословляє, хто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прийме дар, цей буде вічно жить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(2р.)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952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Проснися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земле, у провинах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кайся! Ти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злита кровью на шляху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століть.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Ти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йдешь в загин, спинитись не вагайся, ж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иття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твоє Бог хоче обновить.</a:t>
            </a:r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26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Сьогодні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Божий день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усепрощення, під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небом ангельский лунає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спів. 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Бо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день прийшов свободи і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спасіння, який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призначенний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спокон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віків.</a:t>
            </a:r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268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цей день забудь мій друже, всі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зітхання і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 ангелами пісню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заспівай! Земля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сьогодні з Богом в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поєднанні, для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грішних двері відчинились в рай.</a:t>
            </a:r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73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Різдв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яна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ніч, чарує серця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очі, її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краси меж зір я не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знайшов. 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Бо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ніч цю здійснились слова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пророчі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як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Божий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Син </a:t>
            </a:r>
            <a:r>
              <a:rPr lang="ru-RU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землю цю 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зійшов. 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*****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639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</TotalTime>
  <Words>183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5</cp:revision>
  <dcterms:created xsi:type="dcterms:W3CDTF">2014-01-06T00:45:32Z</dcterms:created>
  <dcterms:modified xsi:type="dcterms:W3CDTF">2018-04-08T21:40:02Z</dcterms:modified>
</cp:coreProperties>
</file>